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5f6d42093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bb575865f46bb"/>
  </p:sldMasterIdLst>
  <p:sldIdLst>
    <p:sldId xmlns:r="http://schemas.openxmlformats.org/officeDocument/2006/relationships" id="256" r:id="R8e0275e42e8d4ca1"/>
    <p:sldId xmlns:r="http://schemas.openxmlformats.org/officeDocument/2006/relationships" id="257" r:id="Rd46d7fb865b94169"/>
    <p:sldId xmlns:r="http://schemas.openxmlformats.org/officeDocument/2006/relationships" id="258" r:id="Rfeb3716a86944f4d"/>
    <p:sldId xmlns:r="http://schemas.openxmlformats.org/officeDocument/2006/relationships" id="259" r:id="R0ede1a508b1c4685"/>
    <p:sldId xmlns:r="http://schemas.openxmlformats.org/officeDocument/2006/relationships" id="260" r:id="R83f9de95a72c4bbb"/>
    <p:sldId xmlns:r="http://schemas.openxmlformats.org/officeDocument/2006/relationships" id="261" r:id="R8e197869c9e140d8"/>
    <p:sldId xmlns:r="http://schemas.openxmlformats.org/officeDocument/2006/relationships" id="262" r:id="R866ff37d6875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bb575865f46bb" /><Relationship Type="http://schemas.openxmlformats.org/officeDocument/2006/relationships/slide" Target="/ppt/slides/slide1.xml" Id="R8e0275e42e8d4ca1" /><Relationship Type="http://schemas.openxmlformats.org/officeDocument/2006/relationships/slide" Target="/ppt/slides/slide2.xml" Id="Rd46d7fb865b94169" /><Relationship Type="http://schemas.openxmlformats.org/officeDocument/2006/relationships/slide" Target="/ppt/slides/slide3.xml" Id="Rfeb3716a86944f4d" /><Relationship Type="http://schemas.openxmlformats.org/officeDocument/2006/relationships/slide" Target="/ppt/slides/slide4.xml" Id="R0ede1a508b1c4685" /><Relationship Type="http://schemas.openxmlformats.org/officeDocument/2006/relationships/slide" Target="/ppt/slides/slide5.xml" Id="R83f9de95a72c4bbb" /><Relationship Type="http://schemas.openxmlformats.org/officeDocument/2006/relationships/slide" Target="/ppt/slides/slide6.xml" Id="R8e197869c9e140d8" /><Relationship Type="http://schemas.openxmlformats.org/officeDocument/2006/relationships/slide" Target="/ppt/slides/slide7.xml" Id="R866ff37d6875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b1f3946b5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cb934abf14e7e" /><Relationship Type="http://schemas.openxmlformats.org/officeDocument/2006/relationships/theme" Target="/ppt/slideMasters/theme/theme1.xml" Id="R843b709fd969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cb934abf1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ab1133d53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689e8efd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fba007c74d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b0c07db1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0826700f4f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d37cfea1d45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41daba822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