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75ea93293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92ff8b56d4c92"/>
  </p:sldMasterIdLst>
  <p:sldIdLst>
    <p:sldId xmlns:r="http://schemas.openxmlformats.org/officeDocument/2006/relationships" id="256" r:id="R05b36c1e41564849"/>
    <p:sldId xmlns:r="http://schemas.openxmlformats.org/officeDocument/2006/relationships" id="257" r:id="Redc22cfb8ffe4901"/>
    <p:sldId xmlns:r="http://schemas.openxmlformats.org/officeDocument/2006/relationships" id="258" r:id="Ra477224f41534f51"/>
    <p:sldId xmlns:r="http://schemas.openxmlformats.org/officeDocument/2006/relationships" id="259" r:id="Rad0a5c26d978477e"/>
    <p:sldId xmlns:r="http://schemas.openxmlformats.org/officeDocument/2006/relationships" id="260" r:id="R32ac7640442a4658"/>
    <p:sldId xmlns:r="http://schemas.openxmlformats.org/officeDocument/2006/relationships" id="261" r:id="R7a331560edf84f93"/>
    <p:sldId xmlns:r="http://schemas.openxmlformats.org/officeDocument/2006/relationships" id="262" r:id="Rc606a173deca40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92ff8b56d4c92" /><Relationship Type="http://schemas.openxmlformats.org/officeDocument/2006/relationships/slide" Target="/ppt/slides/slide1.xml" Id="R05b36c1e41564849" /><Relationship Type="http://schemas.openxmlformats.org/officeDocument/2006/relationships/slide" Target="/ppt/slides/slide2.xml" Id="Redc22cfb8ffe4901" /><Relationship Type="http://schemas.openxmlformats.org/officeDocument/2006/relationships/slide" Target="/ppt/slides/slide3.xml" Id="Ra477224f41534f51" /><Relationship Type="http://schemas.openxmlformats.org/officeDocument/2006/relationships/slide" Target="/ppt/slides/slide4.xml" Id="Rad0a5c26d978477e" /><Relationship Type="http://schemas.openxmlformats.org/officeDocument/2006/relationships/slide" Target="/ppt/slides/slide5.xml" Id="R32ac7640442a4658" /><Relationship Type="http://schemas.openxmlformats.org/officeDocument/2006/relationships/slide" Target="/ppt/slides/slide6.xml" Id="R7a331560edf84f93" /><Relationship Type="http://schemas.openxmlformats.org/officeDocument/2006/relationships/slide" Target="/ppt/slides/slide7.xml" Id="Rc606a173deca40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123e996484e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4d972f8ba4865" /><Relationship Type="http://schemas.openxmlformats.org/officeDocument/2006/relationships/theme" Target="/ppt/slideMasters/theme/theme1.xml" Id="R85de4770730d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44d972f8ba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1db9a27e745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e1e49447e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072a57214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5b25c8c3f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640182d96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63e39b2804f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92aa6263a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