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28a0bad3af4b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02bcd6f4a84258"/>
  </p:sldMasterIdLst>
  <p:sldIdLst>
    <p:sldId xmlns:r="http://schemas.openxmlformats.org/officeDocument/2006/relationships" id="256" r:id="Rd236276e90d94c8d"/>
    <p:sldId xmlns:r="http://schemas.openxmlformats.org/officeDocument/2006/relationships" id="257" r:id="R7912cc7639b74dd9"/>
    <p:sldId xmlns:r="http://schemas.openxmlformats.org/officeDocument/2006/relationships" id="258" r:id="R6818b6360b904c0d"/>
    <p:sldId xmlns:r="http://schemas.openxmlformats.org/officeDocument/2006/relationships" id="259" r:id="Rf0b8a475957f4b77"/>
    <p:sldId xmlns:r="http://schemas.openxmlformats.org/officeDocument/2006/relationships" id="260" r:id="R03e8446166fe4384"/>
    <p:sldId xmlns:r="http://schemas.openxmlformats.org/officeDocument/2006/relationships" id="261" r:id="R5a192f95a2b64642"/>
    <p:sldId xmlns:r="http://schemas.openxmlformats.org/officeDocument/2006/relationships" id="262" r:id="R8513daff34f646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02bcd6f4a84258" /><Relationship Type="http://schemas.openxmlformats.org/officeDocument/2006/relationships/slide" Target="/ppt/slides/slide1.xml" Id="Rd236276e90d94c8d" /><Relationship Type="http://schemas.openxmlformats.org/officeDocument/2006/relationships/slide" Target="/ppt/slides/slide2.xml" Id="R7912cc7639b74dd9" /><Relationship Type="http://schemas.openxmlformats.org/officeDocument/2006/relationships/slide" Target="/ppt/slides/slide3.xml" Id="R6818b6360b904c0d" /><Relationship Type="http://schemas.openxmlformats.org/officeDocument/2006/relationships/slide" Target="/ppt/slides/slide4.xml" Id="Rf0b8a475957f4b77" /><Relationship Type="http://schemas.openxmlformats.org/officeDocument/2006/relationships/slide" Target="/ppt/slides/slide5.xml" Id="R03e8446166fe4384" /><Relationship Type="http://schemas.openxmlformats.org/officeDocument/2006/relationships/slide" Target="/ppt/slides/slide6.xml" Id="R5a192f95a2b64642" /><Relationship Type="http://schemas.openxmlformats.org/officeDocument/2006/relationships/slide" Target="/ppt/slides/slide7.xml" Id="R8513daff34f646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e814c5f4f41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e0f5b0a2e41f4" /><Relationship Type="http://schemas.openxmlformats.org/officeDocument/2006/relationships/theme" Target="/ppt/slideMasters/theme/theme1.xml" Id="R597d97f0394342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ee0f5b0a2e41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b6ccf47f649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23192e40c41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5f68701a446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ed214430044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124ad266d49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38154a07342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efa842a5d40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TORES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TORES VVS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2 816 538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RAANESS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Melhusvegen 340A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tore@toresvvs.no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997 223 152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