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e09daadb041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62b529d09464e"/>
  </p:sldMasterIdLst>
  <p:sldIdLst>
    <p:sldId xmlns:r="http://schemas.openxmlformats.org/officeDocument/2006/relationships" id="256" r:id="Rbbcaa53957cd45c1"/>
    <p:sldId xmlns:r="http://schemas.openxmlformats.org/officeDocument/2006/relationships" id="257" r:id="R5117098fb6224a85"/>
    <p:sldId xmlns:r="http://schemas.openxmlformats.org/officeDocument/2006/relationships" id="258" r:id="R7b256e284fa64d55"/>
    <p:sldId xmlns:r="http://schemas.openxmlformats.org/officeDocument/2006/relationships" id="259" r:id="R6c2a0988ab434c1b"/>
    <p:sldId xmlns:r="http://schemas.openxmlformats.org/officeDocument/2006/relationships" id="260" r:id="Rb6ad2a487aa844d0"/>
    <p:sldId xmlns:r="http://schemas.openxmlformats.org/officeDocument/2006/relationships" id="261" r:id="Rf0dc9c32938b49ab"/>
    <p:sldId xmlns:r="http://schemas.openxmlformats.org/officeDocument/2006/relationships" id="262" r:id="R4838062bce1a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62b529d09464e" /><Relationship Type="http://schemas.openxmlformats.org/officeDocument/2006/relationships/slide" Target="/ppt/slides/slide1.xml" Id="Rbbcaa53957cd45c1" /><Relationship Type="http://schemas.openxmlformats.org/officeDocument/2006/relationships/slide" Target="/ppt/slides/slide2.xml" Id="R5117098fb6224a85" /><Relationship Type="http://schemas.openxmlformats.org/officeDocument/2006/relationships/slide" Target="/ppt/slides/slide3.xml" Id="R7b256e284fa64d55" /><Relationship Type="http://schemas.openxmlformats.org/officeDocument/2006/relationships/slide" Target="/ppt/slides/slide4.xml" Id="R6c2a0988ab434c1b" /><Relationship Type="http://schemas.openxmlformats.org/officeDocument/2006/relationships/slide" Target="/ppt/slides/slide5.xml" Id="Rb6ad2a487aa844d0" /><Relationship Type="http://schemas.openxmlformats.org/officeDocument/2006/relationships/slide" Target="/ppt/slides/slide6.xml" Id="Rf0dc9c32938b49ab" /><Relationship Type="http://schemas.openxmlformats.org/officeDocument/2006/relationships/slide" Target="/ppt/slides/slide7.xml" Id="R4838062bce1a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0a2b44e48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3a181f51c4038" /><Relationship Type="http://schemas.openxmlformats.org/officeDocument/2006/relationships/theme" Target="/ppt/slideMasters/theme/theme1.xml" Id="Rc65fcdc4497d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3a181f51c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c644782f2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584350900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4b647aea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35b94cd40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c499a371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8f7f5ae8e46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efafeb35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INVEST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5 721 746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49 811 773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73 743 784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Heiseldalsvegen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4706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997 256 166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SVENDSEN INVEST AS</a:t>
            </a:r>
          </a:p>
        </p:txBody>
      </p:sp>
    </p:spTree>
  </p:cSld>
  <p:clrMapOvr>
    <a:masterClrMapping xmlns:a="http://schemas.openxmlformats.org/drawingml/2006/main"/>
  </p:clrMapOvr>
</p:sld>
</file>