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b45ee817a6b412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142934c2b6a4e7c"/>
  </p:sldMasterIdLst>
  <p:sldIdLst>
    <p:sldId xmlns:r="http://schemas.openxmlformats.org/officeDocument/2006/relationships" id="256" r:id="Rf4c1370aa1e943b1"/>
    <p:sldId xmlns:r="http://schemas.openxmlformats.org/officeDocument/2006/relationships" id="257" r:id="Rb1c1cb65552d4452"/>
    <p:sldId xmlns:r="http://schemas.openxmlformats.org/officeDocument/2006/relationships" id="258" r:id="Rff254d36ac1d43d6"/>
    <p:sldId xmlns:r="http://schemas.openxmlformats.org/officeDocument/2006/relationships" id="259" r:id="Rabf5bda85611436a"/>
    <p:sldId xmlns:r="http://schemas.openxmlformats.org/officeDocument/2006/relationships" id="260" r:id="Rd9d1f4d060cd4a7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142934c2b6a4e7c" /><Relationship Type="http://schemas.openxmlformats.org/officeDocument/2006/relationships/slide" Target="/ppt/slides/slide1.xml" Id="Rf4c1370aa1e943b1" /><Relationship Type="http://schemas.openxmlformats.org/officeDocument/2006/relationships/slide" Target="/ppt/slides/slide2.xml" Id="Rb1c1cb65552d4452" /><Relationship Type="http://schemas.openxmlformats.org/officeDocument/2006/relationships/slide" Target="/ppt/slides/slide3.xml" Id="Rff254d36ac1d43d6" /><Relationship Type="http://schemas.openxmlformats.org/officeDocument/2006/relationships/slide" Target="/ppt/slides/slide4.xml" Id="Rabf5bda85611436a" /><Relationship Type="http://schemas.openxmlformats.org/officeDocument/2006/relationships/slide" Target="/ppt/slides/slide5.xml" Id="Rd9d1f4d060cd4a7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ae503316fcb4cc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5f18c31de94a41" /><Relationship Type="http://schemas.openxmlformats.org/officeDocument/2006/relationships/theme" Target="/ppt/slideMasters/theme/theme1.xml" Id="R1c45b7a478d244f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85f18c31de94a4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44650b7f17490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76dd9c8efd4ae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5ae3002ddd4b3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7a74c762df4d7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22299becfa46d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KÅRSTAD TRANSPORT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KÅRSTAD TRANSPORT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KÅRSTAD TRANSPORT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KÅRSTAD TRANSPORT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KÅRSTAD TRANSPORT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KÅRSTAD TRANSPORT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997 294 513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KÅRSTAD TRANSPORT AS</a:t>
            </a:r>
          </a:p>
        </p:txBody>
      </p:sp>
    </p:spTree>
  </p:cSld>
  <p:clrMapOvr>
    <a:masterClrMapping xmlns:a="http://schemas.openxmlformats.org/drawingml/2006/main"/>
  </p:clrMapOvr>
</p:sld>
</file>