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7bc82bb1ae4a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88cc7bbc634ff2"/>
  </p:sldMasterIdLst>
  <p:sldIdLst>
    <p:sldId xmlns:r="http://schemas.openxmlformats.org/officeDocument/2006/relationships" id="256" r:id="Rd9fda0e8bbb8434b"/>
    <p:sldId xmlns:r="http://schemas.openxmlformats.org/officeDocument/2006/relationships" id="257" r:id="Rc454df70e1144042"/>
    <p:sldId xmlns:r="http://schemas.openxmlformats.org/officeDocument/2006/relationships" id="258" r:id="R170ec68916704aee"/>
    <p:sldId xmlns:r="http://schemas.openxmlformats.org/officeDocument/2006/relationships" id="259" r:id="Rd56b7bdf4e8e4d2c"/>
    <p:sldId xmlns:r="http://schemas.openxmlformats.org/officeDocument/2006/relationships" id="260" r:id="R6f8b100828424bbc"/>
    <p:sldId xmlns:r="http://schemas.openxmlformats.org/officeDocument/2006/relationships" id="261" r:id="R50e7a71489264717"/>
    <p:sldId xmlns:r="http://schemas.openxmlformats.org/officeDocument/2006/relationships" id="262" r:id="Rf56ce27eedaa4f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88cc7bbc634ff2" /><Relationship Type="http://schemas.openxmlformats.org/officeDocument/2006/relationships/slide" Target="/ppt/slides/slide1.xml" Id="Rd9fda0e8bbb8434b" /><Relationship Type="http://schemas.openxmlformats.org/officeDocument/2006/relationships/slide" Target="/ppt/slides/slide2.xml" Id="Rc454df70e1144042" /><Relationship Type="http://schemas.openxmlformats.org/officeDocument/2006/relationships/slide" Target="/ppt/slides/slide3.xml" Id="R170ec68916704aee" /><Relationship Type="http://schemas.openxmlformats.org/officeDocument/2006/relationships/slide" Target="/ppt/slides/slide4.xml" Id="Rd56b7bdf4e8e4d2c" /><Relationship Type="http://schemas.openxmlformats.org/officeDocument/2006/relationships/slide" Target="/ppt/slides/slide5.xml" Id="R6f8b100828424bbc" /><Relationship Type="http://schemas.openxmlformats.org/officeDocument/2006/relationships/slide" Target="/ppt/slides/slide6.xml" Id="R50e7a71489264717" /><Relationship Type="http://schemas.openxmlformats.org/officeDocument/2006/relationships/slide" Target="/ppt/slides/slide7.xml" Id="Rf56ce27eedaa4f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c37054696846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b21fe611742ab" /><Relationship Type="http://schemas.openxmlformats.org/officeDocument/2006/relationships/theme" Target="/ppt/slideMasters/theme/theme1.xml" Id="R2a9d212bc8e64e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6b21fe611742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dfa9158564c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42939905145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47305c39b42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f1d052ffd45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ae99590fb47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486975a8941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dd47cf22d40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 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STOKKE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20 077 564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1 545 582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1 213 057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5 134 852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LIV BEATE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HENNIES-S HENRIKE C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Åsamyrane 88A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5116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997 311 221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