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41aa65726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ac7c0b1034b50"/>
  </p:sldMasterIdLst>
  <p:sldIdLst>
    <p:sldId xmlns:r="http://schemas.openxmlformats.org/officeDocument/2006/relationships" id="256" r:id="R0b47b2ba0b7548da"/>
    <p:sldId xmlns:r="http://schemas.openxmlformats.org/officeDocument/2006/relationships" id="257" r:id="R4bf467ccc79f431d"/>
    <p:sldId xmlns:r="http://schemas.openxmlformats.org/officeDocument/2006/relationships" id="258" r:id="R45b87e97146e4518"/>
    <p:sldId xmlns:r="http://schemas.openxmlformats.org/officeDocument/2006/relationships" id="259" r:id="R91d4690d48f540cc"/>
    <p:sldId xmlns:r="http://schemas.openxmlformats.org/officeDocument/2006/relationships" id="260" r:id="R1227e50eb38044df"/>
    <p:sldId xmlns:r="http://schemas.openxmlformats.org/officeDocument/2006/relationships" id="261" r:id="R35e9c0b2aa27453a"/>
    <p:sldId xmlns:r="http://schemas.openxmlformats.org/officeDocument/2006/relationships" id="262" r:id="Rb5b9442524eb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ac7c0b1034b50" /><Relationship Type="http://schemas.openxmlformats.org/officeDocument/2006/relationships/slide" Target="/ppt/slides/slide1.xml" Id="R0b47b2ba0b7548da" /><Relationship Type="http://schemas.openxmlformats.org/officeDocument/2006/relationships/slide" Target="/ppt/slides/slide2.xml" Id="R4bf467ccc79f431d" /><Relationship Type="http://schemas.openxmlformats.org/officeDocument/2006/relationships/slide" Target="/ppt/slides/slide3.xml" Id="R45b87e97146e4518" /><Relationship Type="http://schemas.openxmlformats.org/officeDocument/2006/relationships/slide" Target="/ppt/slides/slide4.xml" Id="R91d4690d48f540cc" /><Relationship Type="http://schemas.openxmlformats.org/officeDocument/2006/relationships/slide" Target="/ppt/slides/slide5.xml" Id="R1227e50eb38044df" /><Relationship Type="http://schemas.openxmlformats.org/officeDocument/2006/relationships/slide" Target="/ppt/slides/slide6.xml" Id="R35e9c0b2aa27453a" /><Relationship Type="http://schemas.openxmlformats.org/officeDocument/2006/relationships/slide" Target="/ppt/slides/slide7.xml" Id="Rb5b9442524eb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a5e1ad197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6191c30d419c" /><Relationship Type="http://schemas.openxmlformats.org/officeDocument/2006/relationships/theme" Target="/ppt/slideMasters/theme/theme1.xml" Id="R7a5211d58ce8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e6191c30d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bbf0df7e1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b15c6b358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640463f6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42bf811b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859deebd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fb2cc401a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b36ab0645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