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93025534d74a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e6746de7ce4a33"/>
  </p:sldMasterIdLst>
  <p:sldIdLst>
    <p:sldId xmlns:r="http://schemas.openxmlformats.org/officeDocument/2006/relationships" id="256" r:id="R30b4e157a4574f32"/>
    <p:sldId xmlns:r="http://schemas.openxmlformats.org/officeDocument/2006/relationships" id="257" r:id="R6d7a95cb67f84a08"/>
    <p:sldId xmlns:r="http://schemas.openxmlformats.org/officeDocument/2006/relationships" id="258" r:id="R9d822aa4bb784d06"/>
    <p:sldId xmlns:r="http://schemas.openxmlformats.org/officeDocument/2006/relationships" id="259" r:id="R0f8e8ed3dd0048c5"/>
    <p:sldId xmlns:r="http://schemas.openxmlformats.org/officeDocument/2006/relationships" id="260" r:id="R95db54c3b5654b4b"/>
    <p:sldId xmlns:r="http://schemas.openxmlformats.org/officeDocument/2006/relationships" id="261" r:id="R7ad6aa24d7dd4200"/>
    <p:sldId xmlns:r="http://schemas.openxmlformats.org/officeDocument/2006/relationships" id="262" r:id="R4f504a05fc5a4f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e6746de7ce4a33" /><Relationship Type="http://schemas.openxmlformats.org/officeDocument/2006/relationships/slide" Target="/ppt/slides/slide1.xml" Id="R30b4e157a4574f32" /><Relationship Type="http://schemas.openxmlformats.org/officeDocument/2006/relationships/slide" Target="/ppt/slides/slide2.xml" Id="R6d7a95cb67f84a08" /><Relationship Type="http://schemas.openxmlformats.org/officeDocument/2006/relationships/slide" Target="/ppt/slides/slide3.xml" Id="R9d822aa4bb784d06" /><Relationship Type="http://schemas.openxmlformats.org/officeDocument/2006/relationships/slide" Target="/ppt/slides/slide4.xml" Id="R0f8e8ed3dd0048c5" /><Relationship Type="http://schemas.openxmlformats.org/officeDocument/2006/relationships/slide" Target="/ppt/slides/slide5.xml" Id="R95db54c3b5654b4b" /><Relationship Type="http://schemas.openxmlformats.org/officeDocument/2006/relationships/slide" Target="/ppt/slides/slide6.xml" Id="R7ad6aa24d7dd4200" /><Relationship Type="http://schemas.openxmlformats.org/officeDocument/2006/relationships/slide" Target="/ppt/slides/slide7.xml" Id="R4f504a05fc5a4f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c264b0a89c4e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dbb0bb848d4f93" /><Relationship Type="http://schemas.openxmlformats.org/officeDocument/2006/relationships/theme" Target="/ppt/slideMasters/theme/theme1.xml" Id="R08bd32e0351e46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dbb0bb848d4f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6fb8a519dd4e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243dff52184d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5670f705b34d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4d2939589f47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424c97ad2840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cad9013d1743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48c80487c46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EHOLDING AS ble etablert [år] og holder til i Vestre Åmøy.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2 535 566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4 087 378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11 033 934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ERIK WERNER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Breivik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4152 Vestre Åmøy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997 444 213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EHOLDING AS</a:t>
            </a:r>
          </a:p>
        </p:txBody>
      </p:sp>
    </p:spTree>
  </p:cSld>
  <p:clrMapOvr>
    <a:masterClrMapping xmlns:a="http://schemas.openxmlformats.org/drawingml/2006/main"/>
  </p:clrMapOvr>
</p:sld>
</file>