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c03b73f6204e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aab03193364aba"/>
  </p:sldMasterIdLst>
  <p:sldIdLst>
    <p:sldId xmlns:r="http://schemas.openxmlformats.org/officeDocument/2006/relationships" id="256" r:id="Ra9958c55a0a348ed"/>
    <p:sldId xmlns:r="http://schemas.openxmlformats.org/officeDocument/2006/relationships" id="257" r:id="R8b972b925e1b413e"/>
    <p:sldId xmlns:r="http://schemas.openxmlformats.org/officeDocument/2006/relationships" id="258" r:id="R14d7ecf28d514cba"/>
    <p:sldId xmlns:r="http://schemas.openxmlformats.org/officeDocument/2006/relationships" id="259" r:id="Rb3a5ebef5df3408a"/>
    <p:sldId xmlns:r="http://schemas.openxmlformats.org/officeDocument/2006/relationships" id="260" r:id="Rc17adeb5bdd94239"/>
    <p:sldId xmlns:r="http://schemas.openxmlformats.org/officeDocument/2006/relationships" id="261" r:id="Rb74caf0f4daf435c"/>
    <p:sldId xmlns:r="http://schemas.openxmlformats.org/officeDocument/2006/relationships" id="262" r:id="R4aafaa3893c04c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aab03193364aba" /><Relationship Type="http://schemas.openxmlformats.org/officeDocument/2006/relationships/slide" Target="/ppt/slides/slide1.xml" Id="Ra9958c55a0a348ed" /><Relationship Type="http://schemas.openxmlformats.org/officeDocument/2006/relationships/slide" Target="/ppt/slides/slide2.xml" Id="R8b972b925e1b413e" /><Relationship Type="http://schemas.openxmlformats.org/officeDocument/2006/relationships/slide" Target="/ppt/slides/slide3.xml" Id="R14d7ecf28d514cba" /><Relationship Type="http://schemas.openxmlformats.org/officeDocument/2006/relationships/slide" Target="/ppt/slides/slide4.xml" Id="Rb3a5ebef5df3408a" /><Relationship Type="http://schemas.openxmlformats.org/officeDocument/2006/relationships/slide" Target="/ppt/slides/slide5.xml" Id="Rc17adeb5bdd94239" /><Relationship Type="http://schemas.openxmlformats.org/officeDocument/2006/relationships/slide" Target="/ppt/slides/slide6.xml" Id="Rb74caf0f4daf435c" /><Relationship Type="http://schemas.openxmlformats.org/officeDocument/2006/relationships/slide" Target="/ppt/slides/slide7.xml" Id="R4aafaa3893c04c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37968e4c6f47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8b31f77d74375" /><Relationship Type="http://schemas.openxmlformats.org/officeDocument/2006/relationships/theme" Target="/ppt/slideMasters/theme/theme1.xml" Id="Rb3ab583a58a84d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b8b31f77d743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8b8a34a4542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04c4a896545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304e183254d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ea8d5e9c640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8cc42e88e4b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57eb0e28142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805dba9eb48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BYGGTJENESTE 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BYGGTJENESTE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BYGGTJENESTE SØR AS ble etablert [år] og holder til i Songe.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BYGGTJENESTE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BYGGTJENESTE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BYGGTJENESTE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431 447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−81 025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−31 604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391 686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BYGGTJENESTE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LØVDALS TREVARE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BYGGTJENESTE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Lindlandsveien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4909 Songe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997 448 286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BYGGTJENESTE SØR AS</a:t>
            </a:r>
          </a:p>
        </p:txBody>
      </p:sp>
    </p:spTree>
  </p:cSld>
  <p:clrMapOvr>
    <a:masterClrMapping xmlns:a="http://schemas.openxmlformats.org/drawingml/2006/main"/>
  </p:clrMapOvr>
</p:sld>
</file>