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50215bd18744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6d07e420814982"/>
  </p:sldMasterIdLst>
  <p:sldIdLst>
    <p:sldId xmlns:r="http://schemas.openxmlformats.org/officeDocument/2006/relationships" id="256" r:id="R7462d6438e144c28"/>
    <p:sldId xmlns:r="http://schemas.openxmlformats.org/officeDocument/2006/relationships" id="257" r:id="R49e473c977c541f8"/>
    <p:sldId xmlns:r="http://schemas.openxmlformats.org/officeDocument/2006/relationships" id="258" r:id="R6f4d9d1877a645d5"/>
    <p:sldId xmlns:r="http://schemas.openxmlformats.org/officeDocument/2006/relationships" id="259" r:id="Rd6c2143831354861"/>
    <p:sldId xmlns:r="http://schemas.openxmlformats.org/officeDocument/2006/relationships" id="260" r:id="R812b6a2258f347a4"/>
    <p:sldId xmlns:r="http://schemas.openxmlformats.org/officeDocument/2006/relationships" id="261" r:id="R8b2aa1e7852b418e"/>
    <p:sldId xmlns:r="http://schemas.openxmlformats.org/officeDocument/2006/relationships" id="262" r:id="Raa8c27e391354d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6d07e420814982" /><Relationship Type="http://schemas.openxmlformats.org/officeDocument/2006/relationships/slide" Target="/ppt/slides/slide1.xml" Id="R7462d6438e144c28" /><Relationship Type="http://schemas.openxmlformats.org/officeDocument/2006/relationships/slide" Target="/ppt/slides/slide2.xml" Id="R49e473c977c541f8" /><Relationship Type="http://schemas.openxmlformats.org/officeDocument/2006/relationships/slide" Target="/ppt/slides/slide3.xml" Id="R6f4d9d1877a645d5" /><Relationship Type="http://schemas.openxmlformats.org/officeDocument/2006/relationships/slide" Target="/ppt/slides/slide4.xml" Id="Rd6c2143831354861" /><Relationship Type="http://schemas.openxmlformats.org/officeDocument/2006/relationships/slide" Target="/ppt/slides/slide5.xml" Id="R812b6a2258f347a4" /><Relationship Type="http://schemas.openxmlformats.org/officeDocument/2006/relationships/slide" Target="/ppt/slides/slide6.xml" Id="R8b2aa1e7852b418e" /><Relationship Type="http://schemas.openxmlformats.org/officeDocument/2006/relationships/slide" Target="/ppt/slides/slide7.xml" Id="Raa8c27e391354d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a5d8f080b246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bbfccf686444f" /><Relationship Type="http://schemas.openxmlformats.org/officeDocument/2006/relationships/theme" Target="/ppt/slideMasters/theme/theme1.xml" Id="R82d4222030ac4c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1bbfccf68644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436e62c5dd4a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31b27c64649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8e413745049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06516d4ea45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6536352ce47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30da609b945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3383eae73e41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DELOITTE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DELOITTE SERVICES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43 713 757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1 065 381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966 022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3 898 807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19 053 876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DELOITTE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Eufemias gate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27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997 459 709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