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0648647b2349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28d6090f44c9f"/>
  </p:sldMasterIdLst>
  <p:sldIdLst>
    <p:sldId xmlns:r="http://schemas.openxmlformats.org/officeDocument/2006/relationships" id="256" r:id="R3c34566fb2544a3d"/>
    <p:sldId xmlns:r="http://schemas.openxmlformats.org/officeDocument/2006/relationships" id="257" r:id="R310f4b69ade045fa"/>
    <p:sldId xmlns:r="http://schemas.openxmlformats.org/officeDocument/2006/relationships" id="258" r:id="R86f4f94c22954801"/>
    <p:sldId xmlns:r="http://schemas.openxmlformats.org/officeDocument/2006/relationships" id="259" r:id="R735a31098a5e48b5"/>
    <p:sldId xmlns:r="http://schemas.openxmlformats.org/officeDocument/2006/relationships" id="260" r:id="R9f4d1ebbc0e4496b"/>
    <p:sldId xmlns:r="http://schemas.openxmlformats.org/officeDocument/2006/relationships" id="261" r:id="R847d19564b764f93"/>
    <p:sldId xmlns:r="http://schemas.openxmlformats.org/officeDocument/2006/relationships" id="262" r:id="R6c889c6b1d3c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28d6090f44c9f" /><Relationship Type="http://schemas.openxmlformats.org/officeDocument/2006/relationships/slide" Target="/ppt/slides/slide1.xml" Id="R3c34566fb2544a3d" /><Relationship Type="http://schemas.openxmlformats.org/officeDocument/2006/relationships/slide" Target="/ppt/slides/slide2.xml" Id="R310f4b69ade045fa" /><Relationship Type="http://schemas.openxmlformats.org/officeDocument/2006/relationships/slide" Target="/ppt/slides/slide3.xml" Id="R86f4f94c22954801" /><Relationship Type="http://schemas.openxmlformats.org/officeDocument/2006/relationships/slide" Target="/ppt/slides/slide4.xml" Id="R735a31098a5e48b5" /><Relationship Type="http://schemas.openxmlformats.org/officeDocument/2006/relationships/slide" Target="/ppt/slides/slide5.xml" Id="R9f4d1ebbc0e4496b" /><Relationship Type="http://schemas.openxmlformats.org/officeDocument/2006/relationships/slide" Target="/ppt/slides/slide6.xml" Id="R847d19564b764f93" /><Relationship Type="http://schemas.openxmlformats.org/officeDocument/2006/relationships/slide" Target="/ppt/slides/slide7.xml" Id="R6c889c6b1d3c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74b5ef77f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d1e2672684ccc" /><Relationship Type="http://schemas.openxmlformats.org/officeDocument/2006/relationships/theme" Target="/ppt/slideMasters/theme/theme1.xml" Id="R2a0054aef2604d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dd1e267268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3e3cc85e3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a9630dc4e47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993a2338441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6b70d417f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16090755d47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5ad6b7f274c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0be51a52f4b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SMITH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SMITH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328 877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2 175 031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997 488 563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