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ca6a9edb1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3d4d8806f84a73"/>
  </p:sldMasterIdLst>
  <p:sldIdLst>
    <p:sldId xmlns:r="http://schemas.openxmlformats.org/officeDocument/2006/relationships" id="256" r:id="R55bf2860d7d94544"/>
    <p:sldId xmlns:r="http://schemas.openxmlformats.org/officeDocument/2006/relationships" id="257" r:id="R6734670bf4f84030"/>
    <p:sldId xmlns:r="http://schemas.openxmlformats.org/officeDocument/2006/relationships" id="258" r:id="R527bf5c225ea45b7"/>
    <p:sldId xmlns:r="http://schemas.openxmlformats.org/officeDocument/2006/relationships" id="259" r:id="Rb6b1d5fa26e5436c"/>
    <p:sldId xmlns:r="http://schemas.openxmlformats.org/officeDocument/2006/relationships" id="260" r:id="R16deaa95c55746d8"/>
    <p:sldId xmlns:r="http://schemas.openxmlformats.org/officeDocument/2006/relationships" id="261" r:id="Rd16f854a164f4fe5"/>
    <p:sldId xmlns:r="http://schemas.openxmlformats.org/officeDocument/2006/relationships" id="262" r:id="R60f780f5519e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d4d8806f84a73" /><Relationship Type="http://schemas.openxmlformats.org/officeDocument/2006/relationships/slide" Target="/ppt/slides/slide1.xml" Id="R55bf2860d7d94544" /><Relationship Type="http://schemas.openxmlformats.org/officeDocument/2006/relationships/slide" Target="/ppt/slides/slide2.xml" Id="R6734670bf4f84030" /><Relationship Type="http://schemas.openxmlformats.org/officeDocument/2006/relationships/slide" Target="/ppt/slides/slide3.xml" Id="R527bf5c225ea45b7" /><Relationship Type="http://schemas.openxmlformats.org/officeDocument/2006/relationships/slide" Target="/ppt/slides/slide4.xml" Id="Rb6b1d5fa26e5436c" /><Relationship Type="http://schemas.openxmlformats.org/officeDocument/2006/relationships/slide" Target="/ppt/slides/slide5.xml" Id="R16deaa95c55746d8" /><Relationship Type="http://schemas.openxmlformats.org/officeDocument/2006/relationships/slide" Target="/ppt/slides/slide6.xml" Id="Rd16f854a164f4fe5" /><Relationship Type="http://schemas.openxmlformats.org/officeDocument/2006/relationships/slide" Target="/ppt/slides/slide7.xml" Id="R60f780f5519e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539099a83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38d32db2473f" /><Relationship Type="http://schemas.openxmlformats.org/officeDocument/2006/relationships/theme" Target="/ppt/slideMasters/theme/theme1.xml" Id="Rb403cbd4c1de4e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838d32db247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aaa49b76d4f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07d6ee3ad49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79adaba24a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745ea6342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a7b4e43f446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0a6fc93a049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a6c7600d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REAKSJON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4 891 659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HÅRDE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Knosterneset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