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5cf6447c944f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2c013eb5b54f4d"/>
  </p:sldMasterIdLst>
  <p:sldIdLst>
    <p:sldId xmlns:r="http://schemas.openxmlformats.org/officeDocument/2006/relationships" id="256" r:id="Ra574f212c49143a6"/>
    <p:sldId xmlns:r="http://schemas.openxmlformats.org/officeDocument/2006/relationships" id="257" r:id="Rd37a090a8b654dce"/>
    <p:sldId xmlns:r="http://schemas.openxmlformats.org/officeDocument/2006/relationships" id="258" r:id="Re8cefb944faa4faa"/>
    <p:sldId xmlns:r="http://schemas.openxmlformats.org/officeDocument/2006/relationships" id="259" r:id="R11488098f6be4666"/>
    <p:sldId xmlns:r="http://schemas.openxmlformats.org/officeDocument/2006/relationships" id="260" r:id="Racad30d4ed684c11"/>
    <p:sldId xmlns:r="http://schemas.openxmlformats.org/officeDocument/2006/relationships" id="261" r:id="R88ecccc4a7624b63"/>
    <p:sldId xmlns:r="http://schemas.openxmlformats.org/officeDocument/2006/relationships" id="262" r:id="Rd821038a364645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2c013eb5b54f4d" /><Relationship Type="http://schemas.openxmlformats.org/officeDocument/2006/relationships/slide" Target="/ppt/slides/slide1.xml" Id="Ra574f212c49143a6" /><Relationship Type="http://schemas.openxmlformats.org/officeDocument/2006/relationships/slide" Target="/ppt/slides/slide2.xml" Id="Rd37a090a8b654dce" /><Relationship Type="http://schemas.openxmlformats.org/officeDocument/2006/relationships/slide" Target="/ppt/slides/slide3.xml" Id="Re8cefb944faa4faa" /><Relationship Type="http://schemas.openxmlformats.org/officeDocument/2006/relationships/slide" Target="/ppt/slides/slide4.xml" Id="R11488098f6be4666" /><Relationship Type="http://schemas.openxmlformats.org/officeDocument/2006/relationships/slide" Target="/ppt/slides/slide5.xml" Id="Racad30d4ed684c11" /><Relationship Type="http://schemas.openxmlformats.org/officeDocument/2006/relationships/slide" Target="/ppt/slides/slide6.xml" Id="R88ecccc4a7624b63" /><Relationship Type="http://schemas.openxmlformats.org/officeDocument/2006/relationships/slide" Target="/ppt/slides/slide7.xml" Id="Rd821038a364645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b8532c793b4c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113217c3b4ffa" /><Relationship Type="http://schemas.openxmlformats.org/officeDocument/2006/relationships/theme" Target="/ppt/slideMasters/theme/theme1.xml" Id="Rf3b4f47622dc40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9113217c3b4f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d2b8abcdec41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eada6da9441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bb3e18cff48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f030dde5c40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474823fda45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a47cf10d444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fb82a01c34a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JOLIMA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JOLIMA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2 293 654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2 400 717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FINSTAD KRISTEL MATT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FINSTAD STEIN ERIK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Holtegata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98 28 52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kristel@finstad.net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997 609 727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