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4110110394f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56bb450b94835"/>
  </p:sldMasterIdLst>
  <p:sldIdLst>
    <p:sldId xmlns:r="http://schemas.openxmlformats.org/officeDocument/2006/relationships" id="256" r:id="R0c308be9d2234415"/>
    <p:sldId xmlns:r="http://schemas.openxmlformats.org/officeDocument/2006/relationships" id="257" r:id="R1161eb8dbf154fcd"/>
    <p:sldId xmlns:r="http://schemas.openxmlformats.org/officeDocument/2006/relationships" id="258" r:id="R34cccf6f9a3748fe"/>
    <p:sldId xmlns:r="http://schemas.openxmlformats.org/officeDocument/2006/relationships" id="259" r:id="R14b83f7810c14295"/>
    <p:sldId xmlns:r="http://schemas.openxmlformats.org/officeDocument/2006/relationships" id="260" r:id="Rebeed37a11e8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56bb450b94835" /><Relationship Type="http://schemas.openxmlformats.org/officeDocument/2006/relationships/slide" Target="/ppt/slides/slide1.xml" Id="R0c308be9d2234415" /><Relationship Type="http://schemas.openxmlformats.org/officeDocument/2006/relationships/slide" Target="/ppt/slides/slide2.xml" Id="R1161eb8dbf154fcd" /><Relationship Type="http://schemas.openxmlformats.org/officeDocument/2006/relationships/slide" Target="/ppt/slides/slide3.xml" Id="R34cccf6f9a3748fe" /><Relationship Type="http://schemas.openxmlformats.org/officeDocument/2006/relationships/slide" Target="/ppt/slides/slide4.xml" Id="R14b83f7810c14295" /><Relationship Type="http://schemas.openxmlformats.org/officeDocument/2006/relationships/slide" Target="/ppt/slides/slide5.xml" Id="Rebeed37a11e8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544c39449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8a816693f4b01" /><Relationship Type="http://schemas.openxmlformats.org/officeDocument/2006/relationships/theme" Target="/ppt/slideMasters/theme/theme1.xml" Id="R34a0a3d428e144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8a816693f4b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c00c68f84b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979d607464b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5a32a3f2f4e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73cf6ce1e49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a60a9668043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