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b03bd481304d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1b05d941b84fb9"/>
  </p:sldMasterIdLst>
  <p:sldIdLst>
    <p:sldId xmlns:r="http://schemas.openxmlformats.org/officeDocument/2006/relationships" id="256" r:id="R4dc9366729c248d4"/>
    <p:sldId xmlns:r="http://schemas.openxmlformats.org/officeDocument/2006/relationships" id="257" r:id="R96b3ac304834414d"/>
    <p:sldId xmlns:r="http://schemas.openxmlformats.org/officeDocument/2006/relationships" id="258" r:id="Rbb8bcd2987c54953"/>
    <p:sldId xmlns:r="http://schemas.openxmlformats.org/officeDocument/2006/relationships" id="259" r:id="R027fff48df0e4e93"/>
    <p:sldId xmlns:r="http://schemas.openxmlformats.org/officeDocument/2006/relationships" id="260" r:id="R94d0c3bd6e874a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1b05d941b84fb9" /><Relationship Type="http://schemas.openxmlformats.org/officeDocument/2006/relationships/slide" Target="/ppt/slides/slide1.xml" Id="R4dc9366729c248d4" /><Relationship Type="http://schemas.openxmlformats.org/officeDocument/2006/relationships/slide" Target="/ppt/slides/slide2.xml" Id="R96b3ac304834414d" /><Relationship Type="http://schemas.openxmlformats.org/officeDocument/2006/relationships/slide" Target="/ppt/slides/slide3.xml" Id="Rbb8bcd2987c54953" /><Relationship Type="http://schemas.openxmlformats.org/officeDocument/2006/relationships/slide" Target="/ppt/slides/slide4.xml" Id="R027fff48df0e4e93" /><Relationship Type="http://schemas.openxmlformats.org/officeDocument/2006/relationships/slide" Target="/ppt/slides/slide5.xml" Id="R94d0c3bd6e874a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18412b8eb549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dfbdc5b8d4937" /><Relationship Type="http://schemas.openxmlformats.org/officeDocument/2006/relationships/theme" Target="/ppt/slideMasters/theme/theme1.xml" Id="Rc8610bc5341940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6dfbdc5b8d49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aba1847c644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7ee8f3e8546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085d212a843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63079cd9d47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65d703ac944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BERGESTØ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BERGESTØ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BERGESTØ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BERGESTØ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BERGESTØ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BERGESTØ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997 629 124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BERGESTØ AS</a:t>
            </a:r>
          </a:p>
        </p:txBody>
      </p:sp>
    </p:spTree>
  </p:cSld>
  <p:clrMapOvr>
    <a:masterClrMapping xmlns:a="http://schemas.openxmlformats.org/drawingml/2006/main"/>
  </p:clrMapOvr>
</p:sld>
</file>