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eb4a8036b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a0cf06ff54afc"/>
  </p:sldMasterIdLst>
  <p:sldIdLst>
    <p:sldId xmlns:r="http://schemas.openxmlformats.org/officeDocument/2006/relationships" id="256" r:id="Rc6bc7077cc1d411e"/>
    <p:sldId xmlns:r="http://schemas.openxmlformats.org/officeDocument/2006/relationships" id="257" r:id="R70e9a7438fad4a2f"/>
    <p:sldId xmlns:r="http://schemas.openxmlformats.org/officeDocument/2006/relationships" id="258" r:id="R687c8c4acf3047e8"/>
    <p:sldId xmlns:r="http://schemas.openxmlformats.org/officeDocument/2006/relationships" id="259" r:id="R593011ab4ae3424c"/>
    <p:sldId xmlns:r="http://schemas.openxmlformats.org/officeDocument/2006/relationships" id="260" r:id="Rb7040868794741b0"/>
    <p:sldId xmlns:r="http://schemas.openxmlformats.org/officeDocument/2006/relationships" id="261" r:id="R6f3187198a0a4d01"/>
    <p:sldId xmlns:r="http://schemas.openxmlformats.org/officeDocument/2006/relationships" id="262" r:id="R92505d536bc1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a0cf06ff54afc" /><Relationship Type="http://schemas.openxmlformats.org/officeDocument/2006/relationships/slide" Target="/ppt/slides/slide1.xml" Id="Rc6bc7077cc1d411e" /><Relationship Type="http://schemas.openxmlformats.org/officeDocument/2006/relationships/slide" Target="/ppt/slides/slide2.xml" Id="R70e9a7438fad4a2f" /><Relationship Type="http://schemas.openxmlformats.org/officeDocument/2006/relationships/slide" Target="/ppt/slides/slide3.xml" Id="R687c8c4acf3047e8" /><Relationship Type="http://schemas.openxmlformats.org/officeDocument/2006/relationships/slide" Target="/ppt/slides/slide4.xml" Id="R593011ab4ae3424c" /><Relationship Type="http://schemas.openxmlformats.org/officeDocument/2006/relationships/slide" Target="/ppt/slides/slide5.xml" Id="Rb7040868794741b0" /><Relationship Type="http://schemas.openxmlformats.org/officeDocument/2006/relationships/slide" Target="/ppt/slides/slide6.xml" Id="R6f3187198a0a4d01" /><Relationship Type="http://schemas.openxmlformats.org/officeDocument/2006/relationships/slide" Target="/ppt/slides/slide7.xml" Id="R92505d536bc1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06aa9a832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a90cb18694b43" /><Relationship Type="http://schemas.openxmlformats.org/officeDocument/2006/relationships/theme" Target="/ppt/slideMasters/theme/theme1.xml" Id="Rdcbbd7e39780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1a90cb1869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b26a6288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d94a70ade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de50c7113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d8a0a7fe5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df9cb0838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dbd63e2149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ca70df090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