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d624150d4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86d9a5c544f53"/>
  </p:sldMasterIdLst>
  <p:sldIdLst>
    <p:sldId xmlns:r="http://schemas.openxmlformats.org/officeDocument/2006/relationships" id="256" r:id="R9d8c4cc3c9084967"/>
    <p:sldId xmlns:r="http://schemas.openxmlformats.org/officeDocument/2006/relationships" id="257" r:id="Rc3112a35bbd647fd"/>
    <p:sldId xmlns:r="http://schemas.openxmlformats.org/officeDocument/2006/relationships" id="258" r:id="R7e0934a120d64c6c"/>
    <p:sldId xmlns:r="http://schemas.openxmlformats.org/officeDocument/2006/relationships" id="259" r:id="R73eff7e4cc424851"/>
    <p:sldId xmlns:r="http://schemas.openxmlformats.org/officeDocument/2006/relationships" id="260" r:id="R43c95d47e40b4311"/>
    <p:sldId xmlns:r="http://schemas.openxmlformats.org/officeDocument/2006/relationships" id="261" r:id="R596cd0957b1c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86d9a5c544f53" /><Relationship Type="http://schemas.openxmlformats.org/officeDocument/2006/relationships/slide" Target="/ppt/slides/slide1.xml" Id="R9d8c4cc3c9084967" /><Relationship Type="http://schemas.openxmlformats.org/officeDocument/2006/relationships/slide" Target="/ppt/slides/slide2.xml" Id="Rc3112a35bbd647fd" /><Relationship Type="http://schemas.openxmlformats.org/officeDocument/2006/relationships/slide" Target="/ppt/slides/slide3.xml" Id="R7e0934a120d64c6c" /><Relationship Type="http://schemas.openxmlformats.org/officeDocument/2006/relationships/slide" Target="/ppt/slides/slide4.xml" Id="R73eff7e4cc424851" /><Relationship Type="http://schemas.openxmlformats.org/officeDocument/2006/relationships/slide" Target="/ppt/slides/slide5.xml" Id="R43c95d47e40b4311" /><Relationship Type="http://schemas.openxmlformats.org/officeDocument/2006/relationships/slide" Target="/ppt/slides/slide6.xml" Id="R596cd0957b1c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85a9f82c2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134f6ac1d450f" /><Relationship Type="http://schemas.openxmlformats.org/officeDocument/2006/relationships/theme" Target="/ppt/slideMasters/theme/theme1.xml" Id="R6a5c5829c424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134f6ac1d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a6beede23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bb30bfa7e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ac4d7ed34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c39cff7a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ffaccaa61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17d58e757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FASTUP MEDIA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FASTUP MEDIA NUF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962 450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Skogbrukets 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runeslett@gmail.com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997 644 913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