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c75a084f22d497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373ef0382804278"/>
  </p:sldMasterIdLst>
  <p:sldIdLst>
    <p:sldId xmlns:r="http://schemas.openxmlformats.org/officeDocument/2006/relationships" id="256" r:id="R2fa58c3204d8497d"/>
    <p:sldId xmlns:r="http://schemas.openxmlformats.org/officeDocument/2006/relationships" id="257" r:id="Ra3d8c98325104ba8"/>
    <p:sldId xmlns:r="http://schemas.openxmlformats.org/officeDocument/2006/relationships" id="258" r:id="R944aced0e5944dc2"/>
    <p:sldId xmlns:r="http://schemas.openxmlformats.org/officeDocument/2006/relationships" id="259" r:id="R65fec92b78b14d42"/>
    <p:sldId xmlns:r="http://schemas.openxmlformats.org/officeDocument/2006/relationships" id="260" r:id="R4640573005e5424d"/>
    <p:sldId xmlns:r="http://schemas.openxmlformats.org/officeDocument/2006/relationships" id="261" r:id="Refb26b4681654dd1"/>
    <p:sldId xmlns:r="http://schemas.openxmlformats.org/officeDocument/2006/relationships" id="262" r:id="R2ca31d333e6049d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373ef0382804278" /><Relationship Type="http://schemas.openxmlformats.org/officeDocument/2006/relationships/slide" Target="/ppt/slides/slide1.xml" Id="R2fa58c3204d8497d" /><Relationship Type="http://schemas.openxmlformats.org/officeDocument/2006/relationships/slide" Target="/ppt/slides/slide2.xml" Id="Ra3d8c98325104ba8" /><Relationship Type="http://schemas.openxmlformats.org/officeDocument/2006/relationships/slide" Target="/ppt/slides/slide3.xml" Id="R944aced0e5944dc2" /><Relationship Type="http://schemas.openxmlformats.org/officeDocument/2006/relationships/slide" Target="/ppt/slides/slide4.xml" Id="R65fec92b78b14d42" /><Relationship Type="http://schemas.openxmlformats.org/officeDocument/2006/relationships/slide" Target="/ppt/slides/slide5.xml" Id="R4640573005e5424d" /><Relationship Type="http://schemas.openxmlformats.org/officeDocument/2006/relationships/slide" Target="/ppt/slides/slide6.xml" Id="Refb26b4681654dd1" /><Relationship Type="http://schemas.openxmlformats.org/officeDocument/2006/relationships/slide" Target="/ppt/slides/slide7.xml" Id="R2ca31d333e6049d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9efc701c2a8495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2accd9d2b04f5f" /><Relationship Type="http://schemas.openxmlformats.org/officeDocument/2006/relationships/theme" Target="/ppt/slideMasters/theme/theme1.xml" Id="Rfa48dc5337a0430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f2accd9d2b04f5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4819987d61435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902377055c462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7cef3ffab94a2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678bdd5645423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1826b3bcd2485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bc85e9dd4b47f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92efba6fe84ba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FLÅTENGÅRDEN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FLÅTENGÅRDEN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FLÅTENGÅRDEN AS ble etablert [år] og holder til i Sogndal.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FLÅTENGÅRDEN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FLÅTENGÅRDEN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FLÅTENGÅRDEN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716 366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−433 732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−448 706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670 682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2 228 109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FLÅTENGÅRDEN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FLÅTEN INVEST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FLÅTENGÅRDEN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6856 Sogndal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997 658 213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FLÅTENGÅRDEN AS</a:t>
            </a:r>
          </a:p>
        </p:txBody>
      </p:sp>
    </p:spTree>
  </p:cSld>
  <p:clrMapOvr>
    <a:masterClrMapping xmlns:a="http://schemas.openxmlformats.org/drawingml/2006/main"/>
  </p:clrMapOvr>
</p:sld>
</file>