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b93d54aaf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db6995d10422b"/>
  </p:sldMasterIdLst>
  <p:sldIdLst>
    <p:sldId xmlns:r="http://schemas.openxmlformats.org/officeDocument/2006/relationships" id="256" r:id="R471c2c2b71884fc3"/>
    <p:sldId xmlns:r="http://schemas.openxmlformats.org/officeDocument/2006/relationships" id="257" r:id="Rbee4884b8d8b47e7"/>
    <p:sldId xmlns:r="http://schemas.openxmlformats.org/officeDocument/2006/relationships" id="258" r:id="R3998e10d836048c9"/>
    <p:sldId xmlns:r="http://schemas.openxmlformats.org/officeDocument/2006/relationships" id="259" r:id="Rdb509421ce5443aa"/>
    <p:sldId xmlns:r="http://schemas.openxmlformats.org/officeDocument/2006/relationships" id="260" r:id="Red88236873374ae9"/>
    <p:sldId xmlns:r="http://schemas.openxmlformats.org/officeDocument/2006/relationships" id="261" r:id="R47933ae742d24d01"/>
    <p:sldId xmlns:r="http://schemas.openxmlformats.org/officeDocument/2006/relationships" id="262" r:id="R6ca36b5305df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db6995d10422b" /><Relationship Type="http://schemas.openxmlformats.org/officeDocument/2006/relationships/slide" Target="/ppt/slides/slide1.xml" Id="R471c2c2b71884fc3" /><Relationship Type="http://schemas.openxmlformats.org/officeDocument/2006/relationships/slide" Target="/ppt/slides/slide2.xml" Id="Rbee4884b8d8b47e7" /><Relationship Type="http://schemas.openxmlformats.org/officeDocument/2006/relationships/slide" Target="/ppt/slides/slide3.xml" Id="R3998e10d836048c9" /><Relationship Type="http://schemas.openxmlformats.org/officeDocument/2006/relationships/slide" Target="/ppt/slides/slide4.xml" Id="Rdb509421ce5443aa" /><Relationship Type="http://schemas.openxmlformats.org/officeDocument/2006/relationships/slide" Target="/ppt/slides/slide5.xml" Id="Red88236873374ae9" /><Relationship Type="http://schemas.openxmlformats.org/officeDocument/2006/relationships/slide" Target="/ppt/slides/slide6.xml" Id="R47933ae742d24d01" /><Relationship Type="http://schemas.openxmlformats.org/officeDocument/2006/relationships/slide" Target="/ppt/slides/slide7.xml" Id="R6ca36b5305df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bd9bf02914d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69eea9e1e46e7" /><Relationship Type="http://schemas.openxmlformats.org/officeDocument/2006/relationships/theme" Target="/ppt/slideMasters/theme/theme1.xml" Id="R794bc431983a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69eea9e1e46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5018c31bd40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49df8a8c9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d232d2f3d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a1e0ecf2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35ba121aa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43035993840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fdadfce15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EAAH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EAAH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12 983 288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26 694 774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26 754 576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997 675 762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EAAH INVEST AS</a:t>
            </a:r>
          </a:p>
        </p:txBody>
      </p:sp>
    </p:spTree>
  </p:cSld>
  <p:clrMapOvr>
    <a:masterClrMapping xmlns:a="http://schemas.openxmlformats.org/drawingml/2006/main"/>
  </p:clrMapOvr>
</p:sld>
</file>