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e383ca6d4a42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488d9eaf4a4717"/>
  </p:sldMasterIdLst>
  <p:sldIdLst>
    <p:sldId xmlns:r="http://schemas.openxmlformats.org/officeDocument/2006/relationships" id="256" r:id="R1ece351b850244a3"/>
    <p:sldId xmlns:r="http://schemas.openxmlformats.org/officeDocument/2006/relationships" id="257" r:id="R40c7591696e94c02"/>
    <p:sldId xmlns:r="http://schemas.openxmlformats.org/officeDocument/2006/relationships" id="258" r:id="R4f243a124dbc4058"/>
    <p:sldId xmlns:r="http://schemas.openxmlformats.org/officeDocument/2006/relationships" id="259" r:id="Rf4670bd340df445b"/>
    <p:sldId xmlns:r="http://schemas.openxmlformats.org/officeDocument/2006/relationships" id="260" r:id="R59cdc361034e4306"/>
    <p:sldId xmlns:r="http://schemas.openxmlformats.org/officeDocument/2006/relationships" id="261" r:id="R5d0a76204adf482f"/>
    <p:sldId xmlns:r="http://schemas.openxmlformats.org/officeDocument/2006/relationships" id="262" r:id="R5bbcc2c85f9740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488d9eaf4a4717" /><Relationship Type="http://schemas.openxmlformats.org/officeDocument/2006/relationships/slide" Target="/ppt/slides/slide1.xml" Id="R1ece351b850244a3" /><Relationship Type="http://schemas.openxmlformats.org/officeDocument/2006/relationships/slide" Target="/ppt/slides/slide2.xml" Id="R40c7591696e94c02" /><Relationship Type="http://schemas.openxmlformats.org/officeDocument/2006/relationships/slide" Target="/ppt/slides/slide3.xml" Id="R4f243a124dbc4058" /><Relationship Type="http://schemas.openxmlformats.org/officeDocument/2006/relationships/slide" Target="/ppt/slides/slide4.xml" Id="Rf4670bd340df445b" /><Relationship Type="http://schemas.openxmlformats.org/officeDocument/2006/relationships/slide" Target="/ppt/slides/slide5.xml" Id="R59cdc361034e4306" /><Relationship Type="http://schemas.openxmlformats.org/officeDocument/2006/relationships/slide" Target="/ppt/slides/slide6.xml" Id="R5d0a76204adf482f" /><Relationship Type="http://schemas.openxmlformats.org/officeDocument/2006/relationships/slide" Target="/ppt/slides/slide7.xml" Id="R5bbcc2c85f9740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1cea1d746147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bebe6dc2a409c" /><Relationship Type="http://schemas.openxmlformats.org/officeDocument/2006/relationships/theme" Target="/ppt/slideMasters/theme/theme1.xml" Id="R287f78e6786d47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dbebe6dc2a40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a998372cd4a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f4468a53f4e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88e14236548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5a68a817648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058ba7bba4f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85f719c0e40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9862be5ef4e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MIDGARD NÆRING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MIDGARD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MIDGARD NÆRING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MIDGARD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MIDGARD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MIDGARD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−683 991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21 925 785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471 881 082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2 259 661 645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MIDGARD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MIDGARD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MIDGARD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Møllendalsveien 65C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23 60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997 736 729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MIDGARD NÆRING AS</a:t>
            </a:r>
          </a:p>
        </p:txBody>
      </p:sp>
    </p:spTree>
  </p:cSld>
  <p:clrMapOvr>
    <a:masterClrMapping xmlns:a="http://schemas.openxmlformats.org/drawingml/2006/main"/>
  </p:clrMapOvr>
</p:sld>
</file>