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b0bfd046b641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9f341394294ef8"/>
  </p:sldMasterIdLst>
  <p:sldIdLst>
    <p:sldId xmlns:r="http://schemas.openxmlformats.org/officeDocument/2006/relationships" id="256" r:id="Rcf382666104b478b"/>
    <p:sldId xmlns:r="http://schemas.openxmlformats.org/officeDocument/2006/relationships" id="257" r:id="R955270bf4b794300"/>
    <p:sldId xmlns:r="http://schemas.openxmlformats.org/officeDocument/2006/relationships" id="258" r:id="R2306f5a434b7418d"/>
    <p:sldId xmlns:r="http://schemas.openxmlformats.org/officeDocument/2006/relationships" id="259" r:id="R08a3e58a157645dd"/>
    <p:sldId xmlns:r="http://schemas.openxmlformats.org/officeDocument/2006/relationships" id="260" r:id="R506cdf3a9a374d72"/>
    <p:sldId xmlns:r="http://schemas.openxmlformats.org/officeDocument/2006/relationships" id="261" r:id="Rdb3eb872c6554a85"/>
    <p:sldId xmlns:r="http://schemas.openxmlformats.org/officeDocument/2006/relationships" id="262" r:id="R92bc9843b91444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9f341394294ef8" /><Relationship Type="http://schemas.openxmlformats.org/officeDocument/2006/relationships/slide" Target="/ppt/slides/slide1.xml" Id="Rcf382666104b478b" /><Relationship Type="http://schemas.openxmlformats.org/officeDocument/2006/relationships/slide" Target="/ppt/slides/slide2.xml" Id="R955270bf4b794300" /><Relationship Type="http://schemas.openxmlformats.org/officeDocument/2006/relationships/slide" Target="/ppt/slides/slide3.xml" Id="R2306f5a434b7418d" /><Relationship Type="http://schemas.openxmlformats.org/officeDocument/2006/relationships/slide" Target="/ppt/slides/slide4.xml" Id="R08a3e58a157645dd" /><Relationship Type="http://schemas.openxmlformats.org/officeDocument/2006/relationships/slide" Target="/ppt/slides/slide5.xml" Id="R506cdf3a9a374d72" /><Relationship Type="http://schemas.openxmlformats.org/officeDocument/2006/relationships/slide" Target="/ppt/slides/slide6.xml" Id="Rdb3eb872c6554a85" /><Relationship Type="http://schemas.openxmlformats.org/officeDocument/2006/relationships/slide" Target="/ppt/slides/slide7.xml" Id="R92bc9843b91444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f95f3ccf9941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4e4c74a404156" /><Relationship Type="http://schemas.openxmlformats.org/officeDocument/2006/relationships/theme" Target="/ppt/slideMasters/theme/theme1.xml" Id="Rf7f9a51f1aae4b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f4e4c74a4041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ac381c6744c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f79e81ac142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3f38edf7047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64cf5f2bf48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e4de6ec9c42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b54d9119a4d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7766d6ffb4c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SYLBRA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SYLBRA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2 514 295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3 020 003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SYLTERN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Syltern, Nedre Petersborg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997 748 921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