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b90564c9f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72c740a6a4e30"/>
  </p:sldMasterIdLst>
  <p:sldIdLst>
    <p:sldId xmlns:r="http://schemas.openxmlformats.org/officeDocument/2006/relationships" id="256" r:id="Ref929febf33e4d13"/>
    <p:sldId xmlns:r="http://schemas.openxmlformats.org/officeDocument/2006/relationships" id="257" r:id="Rc51db27861084ead"/>
    <p:sldId xmlns:r="http://schemas.openxmlformats.org/officeDocument/2006/relationships" id="258" r:id="R39d6c3c2b5ae4485"/>
    <p:sldId xmlns:r="http://schemas.openxmlformats.org/officeDocument/2006/relationships" id="259" r:id="Rd828f85f04f24b41"/>
    <p:sldId xmlns:r="http://schemas.openxmlformats.org/officeDocument/2006/relationships" id="260" r:id="Rbfe96da319044ebe"/>
    <p:sldId xmlns:r="http://schemas.openxmlformats.org/officeDocument/2006/relationships" id="261" r:id="Rc2b46929534e4f2d"/>
    <p:sldId xmlns:r="http://schemas.openxmlformats.org/officeDocument/2006/relationships" id="262" r:id="R8e26ba284878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72c740a6a4e30" /><Relationship Type="http://schemas.openxmlformats.org/officeDocument/2006/relationships/slide" Target="/ppt/slides/slide1.xml" Id="Ref929febf33e4d13" /><Relationship Type="http://schemas.openxmlformats.org/officeDocument/2006/relationships/slide" Target="/ppt/slides/slide2.xml" Id="Rc51db27861084ead" /><Relationship Type="http://schemas.openxmlformats.org/officeDocument/2006/relationships/slide" Target="/ppt/slides/slide3.xml" Id="R39d6c3c2b5ae4485" /><Relationship Type="http://schemas.openxmlformats.org/officeDocument/2006/relationships/slide" Target="/ppt/slides/slide4.xml" Id="Rd828f85f04f24b41" /><Relationship Type="http://schemas.openxmlformats.org/officeDocument/2006/relationships/slide" Target="/ppt/slides/slide5.xml" Id="Rbfe96da319044ebe" /><Relationship Type="http://schemas.openxmlformats.org/officeDocument/2006/relationships/slide" Target="/ppt/slides/slide6.xml" Id="Rc2b46929534e4f2d" /><Relationship Type="http://schemas.openxmlformats.org/officeDocument/2006/relationships/slide" Target="/ppt/slides/slide7.xml" Id="R8e26ba284878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4057a1f2b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7a3de21d45f0" /><Relationship Type="http://schemas.openxmlformats.org/officeDocument/2006/relationships/theme" Target="/ppt/slideMasters/theme/theme1.xml" Id="R697f9548e4a2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97a3de21d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ae9a63982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b58148153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bbddb1c55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2cf98c0cb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3666496ee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449cb9536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51861a8d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ELSIKKERHET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187 229 009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42 536 300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101 306 997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181 005 009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