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d4b21403774f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8e9eca08a744d3"/>
  </p:sldMasterIdLst>
  <p:sldIdLst>
    <p:sldId xmlns:r="http://schemas.openxmlformats.org/officeDocument/2006/relationships" id="256" r:id="Rf68e3709c52148cc"/>
    <p:sldId xmlns:r="http://schemas.openxmlformats.org/officeDocument/2006/relationships" id="257" r:id="R3bbe07583a074fc1"/>
    <p:sldId xmlns:r="http://schemas.openxmlformats.org/officeDocument/2006/relationships" id="258" r:id="R4e4e19dd5eb64061"/>
    <p:sldId xmlns:r="http://schemas.openxmlformats.org/officeDocument/2006/relationships" id="259" r:id="R1c912e9ed807427f"/>
    <p:sldId xmlns:r="http://schemas.openxmlformats.org/officeDocument/2006/relationships" id="260" r:id="Rf343c4a2020b484e"/>
    <p:sldId xmlns:r="http://schemas.openxmlformats.org/officeDocument/2006/relationships" id="261" r:id="Rfafff6f1372049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e9eca08a744d3" /><Relationship Type="http://schemas.openxmlformats.org/officeDocument/2006/relationships/slide" Target="/ppt/slides/slide1.xml" Id="Rf68e3709c52148cc" /><Relationship Type="http://schemas.openxmlformats.org/officeDocument/2006/relationships/slide" Target="/ppt/slides/slide2.xml" Id="R3bbe07583a074fc1" /><Relationship Type="http://schemas.openxmlformats.org/officeDocument/2006/relationships/slide" Target="/ppt/slides/slide3.xml" Id="R4e4e19dd5eb64061" /><Relationship Type="http://schemas.openxmlformats.org/officeDocument/2006/relationships/slide" Target="/ppt/slides/slide4.xml" Id="R1c912e9ed807427f" /><Relationship Type="http://schemas.openxmlformats.org/officeDocument/2006/relationships/slide" Target="/ppt/slides/slide5.xml" Id="Rf343c4a2020b484e" /><Relationship Type="http://schemas.openxmlformats.org/officeDocument/2006/relationships/slide" Target="/ppt/slides/slide6.xml" Id="Rfafff6f1372049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42c27af814d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4794609344d00" /><Relationship Type="http://schemas.openxmlformats.org/officeDocument/2006/relationships/theme" Target="/ppt/slideMasters/theme/theme1.xml" Id="R047ff8f79e0443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84794609344d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9cfd4e82847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e0da56dd9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b14a3b01a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af08d5daf45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c2ba72db94a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7a3d2f93447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