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d92e72252042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ee87321a84b1e"/>
  </p:sldMasterIdLst>
  <p:sldIdLst>
    <p:sldId xmlns:r="http://schemas.openxmlformats.org/officeDocument/2006/relationships" id="256" r:id="R802835ac280a4ccc"/>
    <p:sldId xmlns:r="http://schemas.openxmlformats.org/officeDocument/2006/relationships" id="257" r:id="R40cec0cc421e4663"/>
    <p:sldId xmlns:r="http://schemas.openxmlformats.org/officeDocument/2006/relationships" id="258" r:id="R012306149fd54a49"/>
    <p:sldId xmlns:r="http://schemas.openxmlformats.org/officeDocument/2006/relationships" id="259" r:id="Ra8610633093e4bdc"/>
    <p:sldId xmlns:r="http://schemas.openxmlformats.org/officeDocument/2006/relationships" id="260" r:id="R2b47c6cdddc14739"/>
    <p:sldId xmlns:r="http://schemas.openxmlformats.org/officeDocument/2006/relationships" id="261" r:id="R5128f11b18ad42b4"/>
    <p:sldId xmlns:r="http://schemas.openxmlformats.org/officeDocument/2006/relationships" id="262" r:id="R3c0b3954de9d41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ee87321a84b1e" /><Relationship Type="http://schemas.openxmlformats.org/officeDocument/2006/relationships/slide" Target="/ppt/slides/slide1.xml" Id="R802835ac280a4ccc" /><Relationship Type="http://schemas.openxmlformats.org/officeDocument/2006/relationships/slide" Target="/ppt/slides/slide2.xml" Id="R40cec0cc421e4663" /><Relationship Type="http://schemas.openxmlformats.org/officeDocument/2006/relationships/slide" Target="/ppt/slides/slide3.xml" Id="R012306149fd54a49" /><Relationship Type="http://schemas.openxmlformats.org/officeDocument/2006/relationships/slide" Target="/ppt/slides/slide4.xml" Id="Ra8610633093e4bdc" /><Relationship Type="http://schemas.openxmlformats.org/officeDocument/2006/relationships/slide" Target="/ppt/slides/slide5.xml" Id="R2b47c6cdddc14739" /><Relationship Type="http://schemas.openxmlformats.org/officeDocument/2006/relationships/slide" Target="/ppt/slides/slide6.xml" Id="R5128f11b18ad42b4" /><Relationship Type="http://schemas.openxmlformats.org/officeDocument/2006/relationships/slide" Target="/ppt/slides/slide7.xml" Id="R3c0b3954de9d41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24fd370d640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248a7c5384bd9" /><Relationship Type="http://schemas.openxmlformats.org/officeDocument/2006/relationships/theme" Target="/ppt/slideMasters/theme/theme1.xml" Id="Rc63dfb8674c04b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0248a7c538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e50fc4ed14b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66f1681984c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ea0ec5ffa4c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b2bd8c0fa41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86ea42cdc46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e280eb53c4e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a0999258943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JACOBSEN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JACOBSEN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4 005 412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4 081 077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PETTER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Parsellveien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1636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997 906 357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