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2f59de9992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dde6923bf0454c"/>
  </p:sldMasterIdLst>
  <p:sldIdLst>
    <p:sldId xmlns:r="http://schemas.openxmlformats.org/officeDocument/2006/relationships" id="256" r:id="R5ef95726d5314d9b"/>
    <p:sldId xmlns:r="http://schemas.openxmlformats.org/officeDocument/2006/relationships" id="257" r:id="Rf6d6aecc08874753"/>
    <p:sldId xmlns:r="http://schemas.openxmlformats.org/officeDocument/2006/relationships" id="258" r:id="Rf6776baf41b8457b"/>
    <p:sldId xmlns:r="http://schemas.openxmlformats.org/officeDocument/2006/relationships" id="259" r:id="R98dd0388d9a44198"/>
    <p:sldId xmlns:r="http://schemas.openxmlformats.org/officeDocument/2006/relationships" id="260" r:id="Rb0e4941bc9b64e1d"/>
    <p:sldId xmlns:r="http://schemas.openxmlformats.org/officeDocument/2006/relationships" id="261" r:id="Re099c1182ee442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de6923bf0454c" /><Relationship Type="http://schemas.openxmlformats.org/officeDocument/2006/relationships/slide" Target="/ppt/slides/slide1.xml" Id="R5ef95726d5314d9b" /><Relationship Type="http://schemas.openxmlformats.org/officeDocument/2006/relationships/slide" Target="/ppt/slides/slide2.xml" Id="Rf6d6aecc08874753" /><Relationship Type="http://schemas.openxmlformats.org/officeDocument/2006/relationships/slide" Target="/ppt/slides/slide3.xml" Id="Rf6776baf41b8457b" /><Relationship Type="http://schemas.openxmlformats.org/officeDocument/2006/relationships/slide" Target="/ppt/slides/slide4.xml" Id="R98dd0388d9a44198" /><Relationship Type="http://schemas.openxmlformats.org/officeDocument/2006/relationships/slide" Target="/ppt/slides/slide5.xml" Id="Rb0e4941bc9b64e1d" /><Relationship Type="http://schemas.openxmlformats.org/officeDocument/2006/relationships/slide" Target="/ppt/slides/slide6.xml" Id="Re099c1182ee442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98776c0004d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22a6b038d4132" /><Relationship Type="http://schemas.openxmlformats.org/officeDocument/2006/relationships/theme" Target="/ppt/slideMasters/theme/theme1.xml" Id="Rb961635f8c5c4c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b22a6b038d41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c5422f8b749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0efd18d4446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78ec2fbc540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4f7356d394d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b3a81405e4a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30dd77f274f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BRILLEKIOSKEN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BRILLEKIOSKEN KONGSBERG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199 361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