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98f2a7248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7e84825d84656"/>
  </p:sldMasterIdLst>
  <p:sldIdLst>
    <p:sldId xmlns:r="http://schemas.openxmlformats.org/officeDocument/2006/relationships" id="256" r:id="Ree4437e849fc4dfd"/>
    <p:sldId xmlns:r="http://schemas.openxmlformats.org/officeDocument/2006/relationships" id="257" r:id="R9b01c240cb6d4470"/>
    <p:sldId xmlns:r="http://schemas.openxmlformats.org/officeDocument/2006/relationships" id="258" r:id="R28e464d01a2a45ff"/>
    <p:sldId xmlns:r="http://schemas.openxmlformats.org/officeDocument/2006/relationships" id="259" r:id="R9cc98e9b0d264287"/>
    <p:sldId xmlns:r="http://schemas.openxmlformats.org/officeDocument/2006/relationships" id="260" r:id="R35f8f3cf784444c9"/>
    <p:sldId xmlns:r="http://schemas.openxmlformats.org/officeDocument/2006/relationships" id="261" r:id="R88f5698d38ac4f2f"/>
    <p:sldId xmlns:r="http://schemas.openxmlformats.org/officeDocument/2006/relationships" id="262" r:id="R8eb62cf2a6c9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7e84825d84656" /><Relationship Type="http://schemas.openxmlformats.org/officeDocument/2006/relationships/slide" Target="/ppt/slides/slide1.xml" Id="Ree4437e849fc4dfd" /><Relationship Type="http://schemas.openxmlformats.org/officeDocument/2006/relationships/slide" Target="/ppt/slides/slide2.xml" Id="R9b01c240cb6d4470" /><Relationship Type="http://schemas.openxmlformats.org/officeDocument/2006/relationships/slide" Target="/ppt/slides/slide3.xml" Id="R28e464d01a2a45ff" /><Relationship Type="http://schemas.openxmlformats.org/officeDocument/2006/relationships/slide" Target="/ppt/slides/slide4.xml" Id="R9cc98e9b0d264287" /><Relationship Type="http://schemas.openxmlformats.org/officeDocument/2006/relationships/slide" Target="/ppt/slides/slide5.xml" Id="R35f8f3cf784444c9" /><Relationship Type="http://schemas.openxmlformats.org/officeDocument/2006/relationships/slide" Target="/ppt/slides/slide6.xml" Id="R88f5698d38ac4f2f" /><Relationship Type="http://schemas.openxmlformats.org/officeDocument/2006/relationships/slide" Target="/ppt/slides/slide7.xml" Id="R8eb62cf2a6c9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6719efd4c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a5bb8bf4f4b50" /><Relationship Type="http://schemas.openxmlformats.org/officeDocument/2006/relationships/theme" Target="/ppt/slideMasters/theme/theme1.xml" Id="R851175e5d26b46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aa5bb8bf4f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dfdf62e4f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0d8f2979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ea2c3e1b7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3d1532fb645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22b988f8c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8a873f9bd4c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a1a3c7811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MULDBAKKEN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MULDBAKKEN BYGG AS ble etablert [år] og holder til i Reinli.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12 797 726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3 994 028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MULDBAKKEN ODD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Stavadalsvegen 355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2933 Reinli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oddg@muldbakken.no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997 991 877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MULDBAKKEN BYGG AS</a:t>
            </a:r>
          </a:p>
        </p:txBody>
      </p:sp>
    </p:spTree>
  </p:cSld>
  <p:clrMapOvr>
    <a:masterClrMapping xmlns:a="http://schemas.openxmlformats.org/drawingml/2006/main"/>
  </p:clrMapOvr>
</p:sld>
</file>