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dc08c36091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ca3349c6141ad"/>
  </p:sldMasterIdLst>
  <p:sldIdLst>
    <p:sldId xmlns:r="http://schemas.openxmlformats.org/officeDocument/2006/relationships" id="256" r:id="R108e57ef313544d4"/>
    <p:sldId xmlns:r="http://schemas.openxmlformats.org/officeDocument/2006/relationships" id="257" r:id="R48797d4007df406a"/>
    <p:sldId xmlns:r="http://schemas.openxmlformats.org/officeDocument/2006/relationships" id="258" r:id="Ra605627b497b4fe2"/>
    <p:sldId xmlns:r="http://schemas.openxmlformats.org/officeDocument/2006/relationships" id="259" r:id="Ra66eefae3a9548dc"/>
    <p:sldId xmlns:r="http://schemas.openxmlformats.org/officeDocument/2006/relationships" id="260" r:id="Rd9b6a8656b824f59"/>
    <p:sldId xmlns:r="http://schemas.openxmlformats.org/officeDocument/2006/relationships" id="261" r:id="R821d93f4eeb84b88"/>
    <p:sldId xmlns:r="http://schemas.openxmlformats.org/officeDocument/2006/relationships" id="262" r:id="Rc4ece9935409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ca3349c6141ad" /><Relationship Type="http://schemas.openxmlformats.org/officeDocument/2006/relationships/slide" Target="/ppt/slides/slide1.xml" Id="R108e57ef313544d4" /><Relationship Type="http://schemas.openxmlformats.org/officeDocument/2006/relationships/slide" Target="/ppt/slides/slide2.xml" Id="R48797d4007df406a" /><Relationship Type="http://schemas.openxmlformats.org/officeDocument/2006/relationships/slide" Target="/ppt/slides/slide3.xml" Id="Ra605627b497b4fe2" /><Relationship Type="http://schemas.openxmlformats.org/officeDocument/2006/relationships/slide" Target="/ppt/slides/slide4.xml" Id="Ra66eefae3a9548dc" /><Relationship Type="http://schemas.openxmlformats.org/officeDocument/2006/relationships/slide" Target="/ppt/slides/slide5.xml" Id="Rd9b6a8656b824f59" /><Relationship Type="http://schemas.openxmlformats.org/officeDocument/2006/relationships/slide" Target="/ppt/slides/slide6.xml" Id="R821d93f4eeb84b88" /><Relationship Type="http://schemas.openxmlformats.org/officeDocument/2006/relationships/slide" Target="/ppt/slides/slide7.xml" Id="Rc4ece9935409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8a206f07240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69cb262724c86" /><Relationship Type="http://schemas.openxmlformats.org/officeDocument/2006/relationships/theme" Target="/ppt/slideMasters/theme/theme1.xml" Id="R78ef66d38df3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69cb26272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2817d1a15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ad2d49111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39acdc86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edbc2faca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5d0b090e1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453dc0222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966d5924945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 GARAGE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 GARAGE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2 092 740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1 031 495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THOR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Edet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1783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thor.garages@live.no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www.thorgarages.com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997 996 739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 GARAGE AS</a:t>
            </a:r>
          </a:p>
        </p:txBody>
      </p:sp>
    </p:spTree>
  </p:cSld>
  <p:clrMapOvr>
    <a:masterClrMapping xmlns:a="http://schemas.openxmlformats.org/drawingml/2006/main"/>
  </p:clrMapOvr>
</p:sld>
</file>