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9ff67661649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ad3f6bc7d410e"/>
  </p:sldMasterIdLst>
  <p:sldIdLst>
    <p:sldId xmlns:r="http://schemas.openxmlformats.org/officeDocument/2006/relationships" id="256" r:id="Rcb9db1a54dce444c"/>
    <p:sldId xmlns:r="http://schemas.openxmlformats.org/officeDocument/2006/relationships" id="257" r:id="R48815cd5ca754b24"/>
    <p:sldId xmlns:r="http://schemas.openxmlformats.org/officeDocument/2006/relationships" id="258" r:id="Rf17751fe79a34bb4"/>
    <p:sldId xmlns:r="http://schemas.openxmlformats.org/officeDocument/2006/relationships" id="259" r:id="R5ec60ac228874e5b"/>
    <p:sldId xmlns:r="http://schemas.openxmlformats.org/officeDocument/2006/relationships" id="260" r:id="R85e5e6d898c940b5"/>
    <p:sldId xmlns:r="http://schemas.openxmlformats.org/officeDocument/2006/relationships" id="261" r:id="R409c1c9fbea647f2"/>
    <p:sldId xmlns:r="http://schemas.openxmlformats.org/officeDocument/2006/relationships" id="262" r:id="Rc5f3adf03ccb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ad3f6bc7d410e" /><Relationship Type="http://schemas.openxmlformats.org/officeDocument/2006/relationships/slide" Target="/ppt/slides/slide1.xml" Id="Rcb9db1a54dce444c" /><Relationship Type="http://schemas.openxmlformats.org/officeDocument/2006/relationships/slide" Target="/ppt/slides/slide2.xml" Id="R48815cd5ca754b24" /><Relationship Type="http://schemas.openxmlformats.org/officeDocument/2006/relationships/slide" Target="/ppt/slides/slide3.xml" Id="Rf17751fe79a34bb4" /><Relationship Type="http://schemas.openxmlformats.org/officeDocument/2006/relationships/slide" Target="/ppt/slides/slide4.xml" Id="R5ec60ac228874e5b" /><Relationship Type="http://schemas.openxmlformats.org/officeDocument/2006/relationships/slide" Target="/ppt/slides/slide5.xml" Id="R85e5e6d898c940b5" /><Relationship Type="http://schemas.openxmlformats.org/officeDocument/2006/relationships/slide" Target="/ppt/slides/slide6.xml" Id="R409c1c9fbea647f2" /><Relationship Type="http://schemas.openxmlformats.org/officeDocument/2006/relationships/slide" Target="/ppt/slides/slide7.xml" Id="Rc5f3adf03ccb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0ccbd4fb9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c772c7bc1410a" /><Relationship Type="http://schemas.openxmlformats.org/officeDocument/2006/relationships/theme" Target="/ppt/slideMasters/theme/theme1.xml" Id="R93f289fab8aa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0c772c7bc141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694844a3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ef6d63caa4a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b2031ff8d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ab221bf6d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3c72fe55647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da0deff52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d443bce114c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