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4a4cf7d6a4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a95ba05e1433e"/>
  </p:sldMasterIdLst>
  <p:sldIdLst>
    <p:sldId xmlns:r="http://schemas.openxmlformats.org/officeDocument/2006/relationships" id="256" r:id="Rbc500dff118f41c5"/>
    <p:sldId xmlns:r="http://schemas.openxmlformats.org/officeDocument/2006/relationships" id="257" r:id="R0f91c3ff5e3e465c"/>
    <p:sldId xmlns:r="http://schemas.openxmlformats.org/officeDocument/2006/relationships" id="258" r:id="R4c76c43573414e2c"/>
    <p:sldId xmlns:r="http://schemas.openxmlformats.org/officeDocument/2006/relationships" id="259" r:id="R777b87dd89674358"/>
    <p:sldId xmlns:r="http://schemas.openxmlformats.org/officeDocument/2006/relationships" id="260" r:id="R0948ea08adff4740"/>
    <p:sldId xmlns:r="http://schemas.openxmlformats.org/officeDocument/2006/relationships" id="261" r:id="R41b385b793a44bb5"/>
    <p:sldId xmlns:r="http://schemas.openxmlformats.org/officeDocument/2006/relationships" id="262" r:id="R4d92351d82a147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a95ba05e1433e" /><Relationship Type="http://schemas.openxmlformats.org/officeDocument/2006/relationships/slide" Target="/ppt/slides/slide1.xml" Id="Rbc500dff118f41c5" /><Relationship Type="http://schemas.openxmlformats.org/officeDocument/2006/relationships/slide" Target="/ppt/slides/slide2.xml" Id="R0f91c3ff5e3e465c" /><Relationship Type="http://schemas.openxmlformats.org/officeDocument/2006/relationships/slide" Target="/ppt/slides/slide3.xml" Id="R4c76c43573414e2c" /><Relationship Type="http://schemas.openxmlformats.org/officeDocument/2006/relationships/slide" Target="/ppt/slides/slide4.xml" Id="R777b87dd89674358" /><Relationship Type="http://schemas.openxmlformats.org/officeDocument/2006/relationships/slide" Target="/ppt/slides/slide5.xml" Id="R0948ea08adff4740" /><Relationship Type="http://schemas.openxmlformats.org/officeDocument/2006/relationships/slide" Target="/ppt/slides/slide6.xml" Id="R41b385b793a44bb5" /><Relationship Type="http://schemas.openxmlformats.org/officeDocument/2006/relationships/slide" Target="/ppt/slides/slide7.xml" Id="R4d92351d82a147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c16e8e034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0c64148404fa1" /><Relationship Type="http://schemas.openxmlformats.org/officeDocument/2006/relationships/theme" Target="/ppt/slideMasters/theme/theme1.xml" Id="Rab8bf95814b64f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00c6414840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8ff1f2b4d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7eceae2db49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dcf75f885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71f269f1c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3f8d62d2147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c081d187e46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91a70776b4f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TAKSERING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TAKSERING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NESBØ HÅKON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NESBØ MARGARETH AADLAND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998 030 552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TAKSERING AS</a:t>
            </a:r>
          </a:p>
        </p:txBody>
      </p:sp>
    </p:spTree>
  </p:cSld>
  <p:clrMapOvr>
    <a:masterClrMapping xmlns:a="http://schemas.openxmlformats.org/drawingml/2006/main"/>
  </p:clrMapOvr>
</p:sld>
</file>