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cb1da35229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d99857b1b4273"/>
  </p:sldMasterIdLst>
  <p:sldIdLst>
    <p:sldId xmlns:r="http://schemas.openxmlformats.org/officeDocument/2006/relationships" id="256" r:id="Rfc7e157e091b4d4e"/>
    <p:sldId xmlns:r="http://schemas.openxmlformats.org/officeDocument/2006/relationships" id="257" r:id="Rc585cd97512d4a2f"/>
    <p:sldId xmlns:r="http://schemas.openxmlformats.org/officeDocument/2006/relationships" id="258" r:id="R83214f759a274cef"/>
    <p:sldId xmlns:r="http://schemas.openxmlformats.org/officeDocument/2006/relationships" id="259" r:id="Red0e4902548f4d21"/>
    <p:sldId xmlns:r="http://schemas.openxmlformats.org/officeDocument/2006/relationships" id="260" r:id="Rc87a8c04267143e8"/>
    <p:sldId xmlns:r="http://schemas.openxmlformats.org/officeDocument/2006/relationships" id="261" r:id="R4fadb256c3614b06"/>
    <p:sldId xmlns:r="http://schemas.openxmlformats.org/officeDocument/2006/relationships" id="262" r:id="R6160968086a2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d99857b1b4273" /><Relationship Type="http://schemas.openxmlformats.org/officeDocument/2006/relationships/slide" Target="/ppt/slides/slide1.xml" Id="Rfc7e157e091b4d4e" /><Relationship Type="http://schemas.openxmlformats.org/officeDocument/2006/relationships/slide" Target="/ppt/slides/slide2.xml" Id="Rc585cd97512d4a2f" /><Relationship Type="http://schemas.openxmlformats.org/officeDocument/2006/relationships/slide" Target="/ppt/slides/slide3.xml" Id="R83214f759a274cef" /><Relationship Type="http://schemas.openxmlformats.org/officeDocument/2006/relationships/slide" Target="/ppt/slides/slide4.xml" Id="Red0e4902548f4d21" /><Relationship Type="http://schemas.openxmlformats.org/officeDocument/2006/relationships/slide" Target="/ppt/slides/slide5.xml" Id="Rc87a8c04267143e8" /><Relationship Type="http://schemas.openxmlformats.org/officeDocument/2006/relationships/slide" Target="/ppt/slides/slide6.xml" Id="R4fadb256c3614b06" /><Relationship Type="http://schemas.openxmlformats.org/officeDocument/2006/relationships/slide" Target="/ppt/slides/slide7.xml" Id="R6160968086a2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12a824962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bb630587d4dcf" /><Relationship Type="http://schemas.openxmlformats.org/officeDocument/2006/relationships/theme" Target="/ppt/slideMasters/theme/theme1.xml" Id="R42c7ce69aa9b4f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bbb630587d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2cf82fdc7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21f59079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24364a7c9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2ea59333f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1f4f162d6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6268cfa7a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864d0b7aa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