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dd1ff0c6a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8deeb02b64e9b"/>
  </p:sldMasterIdLst>
  <p:sldIdLst>
    <p:sldId xmlns:r="http://schemas.openxmlformats.org/officeDocument/2006/relationships" id="256" r:id="Rfdbc8265e9c64422"/>
    <p:sldId xmlns:r="http://schemas.openxmlformats.org/officeDocument/2006/relationships" id="257" r:id="Rece71fe7ac8844c9"/>
    <p:sldId xmlns:r="http://schemas.openxmlformats.org/officeDocument/2006/relationships" id="258" r:id="R4a2949e933704b1b"/>
    <p:sldId xmlns:r="http://schemas.openxmlformats.org/officeDocument/2006/relationships" id="259" r:id="R507b47e010004b59"/>
    <p:sldId xmlns:r="http://schemas.openxmlformats.org/officeDocument/2006/relationships" id="260" r:id="R2f14c69ec45d4e99"/>
    <p:sldId xmlns:r="http://schemas.openxmlformats.org/officeDocument/2006/relationships" id="261" r:id="Ra3fbfa4697084cee"/>
    <p:sldId xmlns:r="http://schemas.openxmlformats.org/officeDocument/2006/relationships" id="262" r:id="Raa74c76aa3cc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8deeb02b64e9b" /><Relationship Type="http://schemas.openxmlformats.org/officeDocument/2006/relationships/slide" Target="/ppt/slides/slide1.xml" Id="Rfdbc8265e9c64422" /><Relationship Type="http://schemas.openxmlformats.org/officeDocument/2006/relationships/slide" Target="/ppt/slides/slide2.xml" Id="Rece71fe7ac8844c9" /><Relationship Type="http://schemas.openxmlformats.org/officeDocument/2006/relationships/slide" Target="/ppt/slides/slide3.xml" Id="R4a2949e933704b1b" /><Relationship Type="http://schemas.openxmlformats.org/officeDocument/2006/relationships/slide" Target="/ppt/slides/slide4.xml" Id="R507b47e010004b59" /><Relationship Type="http://schemas.openxmlformats.org/officeDocument/2006/relationships/slide" Target="/ppt/slides/slide5.xml" Id="R2f14c69ec45d4e99" /><Relationship Type="http://schemas.openxmlformats.org/officeDocument/2006/relationships/slide" Target="/ppt/slides/slide6.xml" Id="Ra3fbfa4697084cee" /><Relationship Type="http://schemas.openxmlformats.org/officeDocument/2006/relationships/slide" Target="/ppt/slides/slide7.xml" Id="Raa74c76aa3cc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65453b437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f3e7806934a54" /><Relationship Type="http://schemas.openxmlformats.org/officeDocument/2006/relationships/theme" Target="/ppt/slideMasters/theme/theme1.xml" Id="Ra5b2e0349bc3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f3e780693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2a269af984f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c6ba9661e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855327d5a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92c467090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d4d06973d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27e0e4f6b43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23ff09065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ØSTMARKVEIEN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ØSTMARKVEIEN 25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3 689 931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BAUDA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