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29664c63fd5404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5a114281b354780"/>
  </p:sldMasterIdLst>
  <p:sldIdLst>
    <p:sldId xmlns:r="http://schemas.openxmlformats.org/officeDocument/2006/relationships" id="256" r:id="R7f6f998f9c3a4181"/>
    <p:sldId xmlns:r="http://schemas.openxmlformats.org/officeDocument/2006/relationships" id="257" r:id="R359cffc065834268"/>
    <p:sldId xmlns:r="http://schemas.openxmlformats.org/officeDocument/2006/relationships" id="258" r:id="R62558530dc1443b1"/>
    <p:sldId xmlns:r="http://schemas.openxmlformats.org/officeDocument/2006/relationships" id="259" r:id="R0ca044faf75e4647"/>
    <p:sldId xmlns:r="http://schemas.openxmlformats.org/officeDocument/2006/relationships" id="260" r:id="R6186d28c7b4f4535"/>
    <p:sldId xmlns:r="http://schemas.openxmlformats.org/officeDocument/2006/relationships" id="261" r:id="R6c99c68433cc4615"/>
    <p:sldId xmlns:r="http://schemas.openxmlformats.org/officeDocument/2006/relationships" id="262" r:id="Rab99ece6b2a64bb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5a114281b354780" /><Relationship Type="http://schemas.openxmlformats.org/officeDocument/2006/relationships/slide" Target="/ppt/slides/slide1.xml" Id="R7f6f998f9c3a4181" /><Relationship Type="http://schemas.openxmlformats.org/officeDocument/2006/relationships/slide" Target="/ppt/slides/slide2.xml" Id="R359cffc065834268" /><Relationship Type="http://schemas.openxmlformats.org/officeDocument/2006/relationships/slide" Target="/ppt/slides/slide3.xml" Id="R62558530dc1443b1" /><Relationship Type="http://schemas.openxmlformats.org/officeDocument/2006/relationships/slide" Target="/ppt/slides/slide4.xml" Id="R0ca044faf75e4647" /><Relationship Type="http://schemas.openxmlformats.org/officeDocument/2006/relationships/slide" Target="/ppt/slides/slide5.xml" Id="R6186d28c7b4f4535" /><Relationship Type="http://schemas.openxmlformats.org/officeDocument/2006/relationships/slide" Target="/ppt/slides/slide6.xml" Id="R6c99c68433cc4615" /><Relationship Type="http://schemas.openxmlformats.org/officeDocument/2006/relationships/slide" Target="/ppt/slides/slide7.xml" Id="Rab99ece6b2a64bb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1421c53fe7a4c2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7502943a044a0f" /><Relationship Type="http://schemas.openxmlformats.org/officeDocument/2006/relationships/theme" Target="/ppt/slideMasters/theme/theme1.xml" Id="R508bfc652f9e4af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e7502943a044a0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3d46d43893420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e6a13191b24a8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9d9eb1db574b4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7fb828fcdb4e4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60b499d1a74bd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89ba06f5004cb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662ed3669f45b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PLUSS 1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PLUSS 1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PLUSS 1 REGNSKAP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PLUSS 1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PLUSS 1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PLUSS 1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1 486 341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74 276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52 965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135 532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375 865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PLUSS 1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HALTVIK THOR HARALD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PLUSS 1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Falkenborgvegen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7044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thorharald@pluss1regnskap.no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998 095 964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PLUSS 1 REGNSKAP AS</a:t>
            </a:r>
          </a:p>
        </p:txBody>
      </p:sp>
    </p:spTree>
  </p:cSld>
  <p:clrMapOvr>
    <a:masterClrMapping xmlns:a="http://schemas.openxmlformats.org/drawingml/2006/main"/>
  </p:clrMapOvr>
</p:sld>
</file>