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c6a63cb9b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df36de0b5440a"/>
  </p:sldMasterIdLst>
  <p:sldIdLst>
    <p:sldId xmlns:r="http://schemas.openxmlformats.org/officeDocument/2006/relationships" id="256" r:id="R98a52dd53dee4d89"/>
    <p:sldId xmlns:r="http://schemas.openxmlformats.org/officeDocument/2006/relationships" id="257" r:id="R66c6840c34fe4894"/>
    <p:sldId xmlns:r="http://schemas.openxmlformats.org/officeDocument/2006/relationships" id="258" r:id="Re431b102d5a14225"/>
    <p:sldId xmlns:r="http://schemas.openxmlformats.org/officeDocument/2006/relationships" id="259" r:id="R40bccd61bcf44dc1"/>
    <p:sldId xmlns:r="http://schemas.openxmlformats.org/officeDocument/2006/relationships" id="260" r:id="Rbc6596d532d946c9"/>
    <p:sldId xmlns:r="http://schemas.openxmlformats.org/officeDocument/2006/relationships" id="261" r:id="R39ab5a5aa45b45b9"/>
    <p:sldId xmlns:r="http://schemas.openxmlformats.org/officeDocument/2006/relationships" id="262" r:id="Rf85e77560041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df36de0b5440a" /><Relationship Type="http://schemas.openxmlformats.org/officeDocument/2006/relationships/slide" Target="/ppt/slides/slide1.xml" Id="R98a52dd53dee4d89" /><Relationship Type="http://schemas.openxmlformats.org/officeDocument/2006/relationships/slide" Target="/ppt/slides/slide2.xml" Id="R66c6840c34fe4894" /><Relationship Type="http://schemas.openxmlformats.org/officeDocument/2006/relationships/slide" Target="/ppt/slides/slide3.xml" Id="Re431b102d5a14225" /><Relationship Type="http://schemas.openxmlformats.org/officeDocument/2006/relationships/slide" Target="/ppt/slides/slide4.xml" Id="R40bccd61bcf44dc1" /><Relationship Type="http://schemas.openxmlformats.org/officeDocument/2006/relationships/slide" Target="/ppt/slides/slide5.xml" Id="Rbc6596d532d946c9" /><Relationship Type="http://schemas.openxmlformats.org/officeDocument/2006/relationships/slide" Target="/ppt/slides/slide6.xml" Id="R39ab5a5aa45b45b9" /><Relationship Type="http://schemas.openxmlformats.org/officeDocument/2006/relationships/slide" Target="/ppt/slides/slide7.xml" Id="Rf85e77560041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ec96a440e42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bd2c75f8d4888" /><Relationship Type="http://schemas.openxmlformats.org/officeDocument/2006/relationships/theme" Target="/ppt/slideMasters/theme/theme1.xml" Id="Rdb131185e7e44b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bd2c75f8d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38d734aa5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ebe6d7d62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bba43222b4d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4973606a9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19789250147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0c4d5c58442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2a71b64a9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