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0ad486eda24c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030c4128a843d8"/>
  </p:sldMasterIdLst>
  <p:sldIdLst>
    <p:sldId xmlns:r="http://schemas.openxmlformats.org/officeDocument/2006/relationships" id="256" r:id="R2aedca3ad2874c2d"/>
    <p:sldId xmlns:r="http://schemas.openxmlformats.org/officeDocument/2006/relationships" id="257" r:id="R476e4a2082e6401e"/>
    <p:sldId xmlns:r="http://schemas.openxmlformats.org/officeDocument/2006/relationships" id="258" r:id="R553cc037794d47a7"/>
    <p:sldId xmlns:r="http://schemas.openxmlformats.org/officeDocument/2006/relationships" id="259" r:id="R317ae5c8ee1143f6"/>
    <p:sldId xmlns:r="http://schemas.openxmlformats.org/officeDocument/2006/relationships" id="260" r:id="R1b3a20ae3158437a"/>
    <p:sldId xmlns:r="http://schemas.openxmlformats.org/officeDocument/2006/relationships" id="261" r:id="R897b8530f1ab4800"/>
    <p:sldId xmlns:r="http://schemas.openxmlformats.org/officeDocument/2006/relationships" id="262" r:id="R7a5631f7ae8646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030c4128a843d8" /><Relationship Type="http://schemas.openxmlformats.org/officeDocument/2006/relationships/slide" Target="/ppt/slides/slide1.xml" Id="R2aedca3ad2874c2d" /><Relationship Type="http://schemas.openxmlformats.org/officeDocument/2006/relationships/slide" Target="/ppt/slides/slide2.xml" Id="R476e4a2082e6401e" /><Relationship Type="http://schemas.openxmlformats.org/officeDocument/2006/relationships/slide" Target="/ppt/slides/slide3.xml" Id="R553cc037794d47a7" /><Relationship Type="http://schemas.openxmlformats.org/officeDocument/2006/relationships/slide" Target="/ppt/slides/slide4.xml" Id="R317ae5c8ee1143f6" /><Relationship Type="http://schemas.openxmlformats.org/officeDocument/2006/relationships/slide" Target="/ppt/slides/slide5.xml" Id="R1b3a20ae3158437a" /><Relationship Type="http://schemas.openxmlformats.org/officeDocument/2006/relationships/slide" Target="/ppt/slides/slide6.xml" Id="R897b8530f1ab4800" /><Relationship Type="http://schemas.openxmlformats.org/officeDocument/2006/relationships/slide" Target="/ppt/slides/slide7.xml" Id="R7a5631f7ae8646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936723526a47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bdba5d4e848b3" /><Relationship Type="http://schemas.openxmlformats.org/officeDocument/2006/relationships/theme" Target="/ppt/slideMasters/theme/theme1.xml" Id="R39f60a1a3a7e47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bbdba5d4e848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3145a5bdc4b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09ecf513a47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0c91cc78c45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94f8302ea43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f64b4246a4a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597902ddf44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ac881504449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BRAVIDA NORGE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BRAVIDA NORGE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222 257 000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857 706 000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1 032 924 000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INSTALLATION ACQUISITION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Lørenveien 73A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