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5b6dca7b9544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a8af8355334651"/>
  </p:sldMasterIdLst>
  <p:sldIdLst>
    <p:sldId xmlns:r="http://schemas.openxmlformats.org/officeDocument/2006/relationships" id="256" r:id="R6503f46e0d3a4132"/>
    <p:sldId xmlns:r="http://schemas.openxmlformats.org/officeDocument/2006/relationships" id="257" r:id="R1c2d8e1447394519"/>
    <p:sldId xmlns:r="http://schemas.openxmlformats.org/officeDocument/2006/relationships" id="258" r:id="R5b9fc8c9129240e3"/>
    <p:sldId xmlns:r="http://schemas.openxmlformats.org/officeDocument/2006/relationships" id="259" r:id="Rca3b1bdd96074071"/>
    <p:sldId xmlns:r="http://schemas.openxmlformats.org/officeDocument/2006/relationships" id="260" r:id="Rb096474829fb4c1f"/>
    <p:sldId xmlns:r="http://schemas.openxmlformats.org/officeDocument/2006/relationships" id="261" r:id="Rec7ecc2e0b634090"/>
    <p:sldId xmlns:r="http://schemas.openxmlformats.org/officeDocument/2006/relationships" id="262" r:id="R1973099e9deb48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a8af8355334651" /><Relationship Type="http://schemas.openxmlformats.org/officeDocument/2006/relationships/slide" Target="/ppt/slides/slide1.xml" Id="R6503f46e0d3a4132" /><Relationship Type="http://schemas.openxmlformats.org/officeDocument/2006/relationships/slide" Target="/ppt/slides/slide2.xml" Id="R1c2d8e1447394519" /><Relationship Type="http://schemas.openxmlformats.org/officeDocument/2006/relationships/slide" Target="/ppt/slides/slide3.xml" Id="R5b9fc8c9129240e3" /><Relationship Type="http://schemas.openxmlformats.org/officeDocument/2006/relationships/slide" Target="/ppt/slides/slide4.xml" Id="Rca3b1bdd96074071" /><Relationship Type="http://schemas.openxmlformats.org/officeDocument/2006/relationships/slide" Target="/ppt/slides/slide5.xml" Id="Rb096474829fb4c1f" /><Relationship Type="http://schemas.openxmlformats.org/officeDocument/2006/relationships/slide" Target="/ppt/slides/slide6.xml" Id="Rec7ecc2e0b634090" /><Relationship Type="http://schemas.openxmlformats.org/officeDocument/2006/relationships/slide" Target="/ppt/slides/slide7.xml" Id="R1973099e9deb48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f8eb4a30fc4a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fb43b2b254d56" /><Relationship Type="http://schemas.openxmlformats.org/officeDocument/2006/relationships/theme" Target="/ppt/slideMasters/theme/theme1.xml" Id="Racca3a9996a647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4fb43b2b254d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d36d0f18143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f15e25dcb4a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0189d65dc42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8e6e8414046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fd36f72694f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9da4513c440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494f03dd543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LITLESKARE MASKINSTASJON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2 083 384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245 853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200 097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305 904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1 433 786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SVEIN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DAN ANDRÉ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