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1e5551c54f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3767299eb4585"/>
  </p:sldMasterIdLst>
  <p:sldIdLst>
    <p:sldId xmlns:r="http://schemas.openxmlformats.org/officeDocument/2006/relationships" id="256" r:id="R4f33c61c837c47c5"/>
    <p:sldId xmlns:r="http://schemas.openxmlformats.org/officeDocument/2006/relationships" id="257" r:id="Rc015e8c329ab48c0"/>
    <p:sldId xmlns:r="http://schemas.openxmlformats.org/officeDocument/2006/relationships" id="258" r:id="R03df4902aec3409c"/>
    <p:sldId xmlns:r="http://schemas.openxmlformats.org/officeDocument/2006/relationships" id="259" r:id="Rf1d8d38fe8dd49ad"/>
    <p:sldId xmlns:r="http://schemas.openxmlformats.org/officeDocument/2006/relationships" id="260" r:id="Rdc7d28bdee26471c"/>
    <p:sldId xmlns:r="http://schemas.openxmlformats.org/officeDocument/2006/relationships" id="261" r:id="Rffc2f3f0836b4deb"/>
    <p:sldId xmlns:r="http://schemas.openxmlformats.org/officeDocument/2006/relationships" id="262" r:id="R86144d7b63bf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3767299eb4585" /><Relationship Type="http://schemas.openxmlformats.org/officeDocument/2006/relationships/slide" Target="/ppt/slides/slide1.xml" Id="R4f33c61c837c47c5" /><Relationship Type="http://schemas.openxmlformats.org/officeDocument/2006/relationships/slide" Target="/ppt/slides/slide2.xml" Id="Rc015e8c329ab48c0" /><Relationship Type="http://schemas.openxmlformats.org/officeDocument/2006/relationships/slide" Target="/ppt/slides/slide3.xml" Id="R03df4902aec3409c" /><Relationship Type="http://schemas.openxmlformats.org/officeDocument/2006/relationships/slide" Target="/ppt/slides/slide4.xml" Id="Rf1d8d38fe8dd49ad" /><Relationship Type="http://schemas.openxmlformats.org/officeDocument/2006/relationships/slide" Target="/ppt/slides/slide5.xml" Id="Rdc7d28bdee26471c" /><Relationship Type="http://schemas.openxmlformats.org/officeDocument/2006/relationships/slide" Target="/ppt/slides/slide6.xml" Id="Rffc2f3f0836b4deb" /><Relationship Type="http://schemas.openxmlformats.org/officeDocument/2006/relationships/slide" Target="/ppt/slides/slide7.xml" Id="R86144d7b63bf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88e78549d4a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32b6b5f4346ad" /><Relationship Type="http://schemas.openxmlformats.org/officeDocument/2006/relationships/theme" Target="/ppt/slideMasters/theme/theme1.xml" Id="Rd5da4b994b2d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32b6b5f43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eb4fccd70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04d98548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de72aaa21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c0dc348db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4a2f0d34d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ef93cf116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4e66c07ba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PRIMALIS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PRIMALIS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Hermansen, Fjeldberg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fre-her@online.no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998 142 016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PRIMALIS AS</a:t>
            </a:r>
          </a:p>
        </p:txBody>
      </p:sp>
    </p:spTree>
  </p:cSld>
  <p:clrMapOvr>
    <a:masterClrMapping xmlns:a="http://schemas.openxmlformats.org/drawingml/2006/main"/>
  </p:clrMapOvr>
</p:sld>
</file>