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db022806d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c26c4b01b74a83"/>
  </p:sldMasterIdLst>
  <p:sldIdLst>
    <p:sldId xmlns:r="http://schemas.openxmlformats.org/officeDocument/2006/relationships" id="256" r:id="R7c04019baaef4eb1"/>
    <p:sldId xmlns:r="http://schemas.openxmlformats.org/officeDocument/2006/relationships" id="257" r:id="Rad452b99c0f04352"/>
    <p:sldId xmlns:r="http://schemas.openxmlformats.org/officeDocument/2006/relationships" id="258" r:id="R9a879b4b08204c98"/>
    <p:sldId xmlns:r="http://schemas.openxmlformats.org/officeDocument/2006/relationships" id="259" r:id="R1b32f446c6034de3"/>
    <p:sldId xmlns:r="http://schemas.openxmlformats.org/officeDocument/2006/relationships" id="260" r:id="R42aae49eadc64c22"/>
    <p:sldId xmlns:r="http://schemas.openxmlformats.org/officeDocument/2006/relationships" id="261" r:id="R551c9895d79548eb"/>
    <p:sldId xmlns:r="http://schemas.openxmlformats.org/officeDocument/2006/relationships" id="262" r:id="Re9ee85cc68c44a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26c4b01b74a83" /><Relationship Type="http://schemas.openxmlformats.org/officeDocument/2006/relationships/slide" Target="/ppt/slides/slide1.xml" Id="R7c04019baaef4eb1" /><Relationship Type="http://schemas.openxmlformats.org/officeDocument/2006/relationships/slide" Target="/ppt/slides/slide2.xml" Id="Rad452b99c0f04352" /><Relationship Type="http://schemas.openxmlformats.org/officeDocument/2006/relationships/slide" Target="/ppt/slides/slide3.xml" Id="R9a879b4b08204c98" /><Relationship Type="http://schemas.openxmlformats.org/officeDocument/2006/relationships/slide" Target="/ppt/slides/slide4.xml" Id="R1b32f446c6034de3" /><Relationship Type="http://schemas.openxmlformats.org/officeDocument/2006/relationships/slide" Target="/ppt/slides/slide5.xml" Id="R42aae49eadc64c22" /><Relationship Type="http://schemas.openxmlformats.org/officeDocument/2006/relationships/slide" Target="/ppt/slides/slide6.xml" Id="R551c9895d79548eb" /><Relationship Type="http://schemas.openxmlformats.org/officeDocument/2006/relationships/slide" Target="/ppt/slides/slide7.xml" Id="Re9ee85cc68c44a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fcb60ff554a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9746e162044f5" /><Relationship Type="http://schemas.openxmlformats.org/officeDocument/2006/relationships/theme" Target="/ppt/slideMasters/theme/theme1.xml" Id="Rb46216c7992841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89746e162044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b979bb83e48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8e76bb9e748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23803e6d54d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11916502441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d791ee64f46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6aee27f7840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2eab7cb43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TOENG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TOENG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2 042 283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2 051 022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Starveien 80B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998 167 663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TOENG HOLDING AS</a:t>
            </a:r>
          </a:p>
        </p:txBody>
      </p:sp>
    </p:spTree>
  </p:cSld>
  <p:clrMapOvr>
    <a:masterClrMapping xmlns:a="http://schemas.openxmlformats.org/drawingml/2006/main"/>
  </p:clrMapOvr>
</p:sld>
</file>