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26577144f34f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2665c2c1904f7d"/>
  </p:sldMasterIdLst>
  <p:sldIdLst>
    <p:sldId xmlns:r="http://schemas.openxmlformats.org/officeDocument/2006/relationships" id="256" r:id="Ra0445f8567084ccf"/>
    <p:sldId xmlns:r="http://schemas.openxmlformats.org/officeDocument/2006/relationships" id="257" r:id="Rd2e5a33962b5458f"/>
    <p:sldId xmlns:r="http://schemas.openxmlformats.org/officeDocument/2006/relationships" id="258" r:id="R9533f15a0b664b0d"/>
    <p:sldId xmlns:r="http://schemas.openxmlformats.org/officeDocument/2006/relationships" id="259" r:id="Rc82ff891d1094f75"/>
    <p:sldId xmlns:r="http://schemas.openxmlformats.org/officeDocument/2006/relationships" id="260" r:id="Rf64c770cd44c49c1"/>
    <p:sldId xmlns:r="http://schemas.openxmlformats.org/officeDocument/2006/relationships" id="261" r:id="Rcaef3696c8c7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665c2c1904f7d" /><Relationship Type="http://schemas.openxmlformats.org/officeDocument/2006/relationships/slide" Target="/ppt/slides/slide1.xml" Id="Ra0445f8567084ccf" /><Relationship Type="http://schemas.openxmlformats.org/officeDocument/2006/relationships/slide" Target="/ppt/slides/slide2.xml" Id="Rd2e5a33962b5458f" /><Relationship Type="http://schemas.openxmlformats.org/officeDocument/2006/relationships/slide" Target="/ppt/slides/slide3.xml" Id="R9533f15a0b664b0d" /><Relationship Type="http://schemas.openxmlformats.org/officeDocument/2006/relationships/slide" Target="/ppt/slides/slide4.xml" Id="Rc82ff891d1094f75" /><Relationship Type="http://schemas.openxmlformats.org/officeDocument/2006/relationships/slide" Target="/ppt/slides/slide5.xml" Id="Rf64c770cd44c49c1" /><Relationship Type="http://schemas.openxmlformats.org/officeDocument/2006/relationships/slide" Target="/ppt/slides/slide6.xml" Id="Rcaef3696c8c7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b26626bdc42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c4f2b035d4f4b" /><Relationship Type="http://schemas.openxmlformats.org/officeDocument/2006/relationships/theme" Target="/ppt/slideMasters/theme/theme1.xml" Id="R452aaa7a305048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1c4f2b035d4f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c6ce8f20645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ae00bf3a0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b71b58fa042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50a9f0dbd45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69966f69f48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c3395949341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