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985a0abc3745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c49f74f9e441d7"/>
  </p:sldMasterIdLst>
  <p:sldIdLst>
    <p:sldId xmlns:r="http://schemas.openxmlformats.org/officeDocument/2006/relationships" id="256" r:id="R21c26a25f95a48b2"/>
    <p:sldId xmlns:r="http://schemas.openxmlformats.org/officeDocument/2006/relationships" id="257" r:id="R6f442e71c21643e9"/>
    <p:sldId xmlns:r="http://schemas.openxmlformats.org/officeDocument/2006/relationships" id="258" r:id="R71f2ddb4b9194098"/>
    <p:sldId xmlns:r="http://schemas.openxmlformats.org/officeDocument/2006/relationships" id="259" r:id="Rfbd2a0ad1f7540ba"/>
    <p:sldId xmlns:r="http://schemas.openxmlformats.org/officeDocument/2006/relationships" id="260" r:id="Ra7ce182cab5347e8"/>
    <p:sldId xmlns:r="http://schemas.openxmlformats.org/officeDocument/2006/relationships" id="261" r:id="Rd1f38b773d79464c"/>
    <p:sldId xmlns:r="http://schemas.openxmlformats.org/officeDocument/2006/relationships" id="262" r:id="Rddc196a0c2644d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c49f74f9e441d7" /><Relationship Type="http://schemas.openxmlformats.org/officeDocument/2006/relationships/slide" Target="/ppt/slides/slide1.xml" Id="R21c26a25f95a48b2" /><Relationship Type="http://schemas.openxmlformats.org/officeDocument/2006/relationships/slide" Target="/ppt/slides/slide2.xml" Id="R6f442e71c21643e9" /><Relationship Type="http://schemas.openxmlformats.org/officeDocument/2006/relationships/slide" Target="/ppt/slides/slide3.xml" Id="R71f2ddb4b9194098" /><Relationship Type="http://schemas.openxmlformats.org/officeDocument/2006/relationships/slide" Target="/ppt/slides/slide4.xml" Id="Rfbd2a0ad1f7540ba" /><Relationship Type="http://schemas.openxmlformats.org/officeDocument/2006/relationships/slide" Target="/ppt/slides/slide5.xml" Id="Ra7ce182cab5347e8" /><Relationship Type="http://schemas.openxmlformats.org/officeDocument/2006/relationships/slide" Target="/ppt/slides/slide6.xml" Id="Rd1f38b773d79464c" /><Relationship Type="http://schemas.openxmlformats.org/officeDocument/2006/relationships/slide" Target="/ppt/slides/slide7.xml" Id="Rddc196a0c2644d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b87776786042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d7b15393a943ed" /><Relationship Type="http://schemas.openxmlformats.org/officeDocument/2006/relationships/theme" Target="/ppt/slideMasters/theme/theme1.xml" Id="R9fa1a8bbb43244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d7b15393a943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e99638438d47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b1428471d447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192c8b1e4848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2a38093d5545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83791912b9451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436e6271f244c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e8ec5dd00a43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ARNIN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ARNIN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−75 099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3 244 085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58 264 257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59 531 093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SKAVDAL ARNT ERLING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Dr. Sands veg 1C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7052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a.e.skavdal@gmail.com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998 181 739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ARNIN AS</a:t>
            </a:r>
          </a:p>
        </p:txBody>
      </p:sp>
    </p:spTree>
  </p:cSld>
  <p:clrMapOvr>
    <a:masterClrMapping xmlns:a="http://schemas.openxmlformats.org/drawingml/2006/main"/>
  </p:clrMapOvr>
</p:sld>
</file>