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90fca93f4d48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ad87a820a14ff2"/>
  </p:sldMasterIdLst>
  <p:sldIdLst>
    <p:sldId xmlns:r="http://schemas.openxmlformats.org/officeDocument/2006/relationships" id="256" r:id="R654b92f0881a40aa"/>
    <p:sldId xmlns:r="http://schemas.openxmlformats.org/officeDocument/2006/relationships" id="257" r:id="R948f79658d2c4e5e"/>
    <p:sldId xmlns:r="http://schemas.openxmlformats.org/officeDocument/2006/relationships" id="258" r:id="R1a9d2e9a18ae4ace"/>
    <p:sldId xmlns:r="http://schemas.openxmlformats.org/officeDocument/2006/relationships" id="259" r:id="Rb6f8d4e414024bfb"/>
    <p:sldId xmlns:r="http://schemas.openxmlformats.org/officeDocument/2006/relationships" id="260" r:id="Rbd212c38f06b4f63"/>
    <p:sldId xmlns:r="http://schemas.openxmlformats.org/officeDocument/2006/relationships" id="261" r:id="R9f0423048a894987"/>
    <p:sldId xmlns:r="http://schemas.openxmlformats.org/officeDocument/2006/relationships" id="262" r:id="R21609444ac0b4f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ad87a820a14ff2" /><Relationship Type="http://schemas.openxmlformats.org/officeDocument/2006/relationships/slide" Target="/ppt/slides/slide1.xml" Id="R654b92f0881a40aa" /><Relationship Type="http://schemas.openxmlformats.org/officeDocument/2006/relationships/slide" Target="/ppt/slides/slide2.xml" Id="R948f79658d2c4e5e" /><Relationship Type="http://schemas.openxmlformats.org/officeDocument/2006/relationships/slide" Target="/ppt/slides/slide3.xml" Id="R1a9d2e9a18ae4ace" /><Relationship Type="http://schemas.openxmlformats.org/officeDocument/2006/relationships/slide" Target="/ppt/slides/slide4.xml" Id="Rb6f8d4e414024bfb" /><Relationship Type="http://schemas.openxmlformats.org/officeDocument/2006/relationships/slide" Target="/ppt/slides/slide5.xml" Id="Rbd212c38f06b4f63" /><Relationship Type="http://schemas.openxmlformats.org/officeDocument/2006/relationships/slide" Target="/ppt/slides/slide6.xml" Id="R9f0423048a894987" /><Relationship Type="http://schemas.openxmlformats.org/officeDocument/2006/relationships/slide" Target="/ppt/slides/slide7.xml" Id="R21609444ac0b4f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e20b0ec6534a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0f22dfff04afc" /><Relationship Type="http://schemas.openxmlformats.org/officeDocument/2006/relationships/theme" Target="/ppt/slideMasters/theme/theme1.xml" Id="R3b688411af9b4e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00f22dfff04a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7567481fd49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4ca3d79ba4e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d5f49242744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0927bf0a14c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8384f8bfc4e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00c5671c142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87c965ff647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LOKALSNEKKERN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LOKALSNEKKERN AS ble etablert [år] og holder til i Engeløya.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1 298 257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128 865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101 955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1 673 454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1 897 450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AALSTAD HARALD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AALSTAD TORUNN BAADE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Ålstad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8289 Engeløya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torunn.baade@gmail.com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998 197 821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