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f58f4d12f8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b2503a3f714df0"/>
  </p:sldMasterIdLst>
  <p:sldIdLst>
    <p:sldId xmlns:r="http://schemas.openxmlformats.org/officeDocument/2006/relationships" id="256" r:id="Rf0887a911ccc4b99"/>
    <p:sldId xmlns:r="http://schemas.openxmlformats.org/officeDocument/2006/relationships" id="257" r:id="Ref455176460e4b81"/>
    <p:sldId xmlns:r="http://schemas.openxmlformats.org/officeDocument/2006/relationships" id="258" r:id="Rf85f8eae6e4b4c85"/>
    <p:sldId xmlns:r="http://schemas.openxmlformats.org/officeDocument/2006/relationships" id="259" r:id="R2028da772bba48df"/>
    <p:sldId xmlns:r="http://schemas.openxmlformats.org/officeDocument/2006/relationships" id="260" r:id="R8aec591c24dd42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2503a3f714df0" /><Relationship Type="http://schemas.openxmlformats.org/officeDocument/2006/relationships/slide" Target="/ppt/slides/slide1.xml" Id="Rf0887a911ccc4b99" /><Relationship Type="http://schemas.openxmlformats.org/officeDocument/2006/relationships/slide" Target="/ppt/slides/slide2.xml" Id="Ref455176460e4b81" /><Relationship Type="http://schemas.openxmlformats.org/officeDocument/2006/relationships/slide" Target="/ppt/slides/slide3.xml" Id="Rf85f8eae6e4b4c85" /><Relationship Type="http://schemas.openxmlformats.org/officeDocument/2006/relationships/slide" Target="/ppt/slides/slide4.xml" Id="R2028da772bba48df" /><Relationship Type="http://schemas.openxmlformats.org/officeDocument/2006/relationships/slide" Target="/ppt/slides/slide5.xml" Id="R8aec591c24dd42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5d22e0b3f4d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cfaae526348af" /><Relationship Type="http://schemas.openxmlformats.org/officeDocument/2006/relationships/theme" Target="/ppt/slideMasters/theme/theme1.xml" Id="R06571095a17b4f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1cfaae5263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6cb59261c42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eb28e098740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61aa4a4b8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18dea5a994a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9e0ad1a1547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