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1838cda9c44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5cfbc7b154a25"/>
  </p:sldMasterIdLst>
  <p:sldIdLst>
    <p:sldId xmlns:r="http://schemas.openxmlformats.org/officeDocument/2006/relationships" id="256" r:id="R6e5b3cf3ffa8424f"/>
    <p:sldId xmlns:r="http://schemas.openxmlformats.org/officeDocument/2006/relationships" id="257" r:id="Rfc4b903faa334259"/>
    <p:sldId xmlns:r="http://schemas.openxmlformats.org/officeDocument/2006/relationships" id="258" r:id="R05d053a695af43cf"/>
    <p:sldId xmlns:r="http://schemas.openxmlformats.org/officeDocument/2006/relationships" id="259" r:id="R6001646a4a724736"/>
    <p:sldId xmlns:r="http://schemas.openxmlformats.org/officeDocument/2006/relationships" id="260" r:id="R91849f9426b5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5cfbc7b154a25" /><Relationship Type="http://schemas.openxmlformats.org/officeDocument/2006/relationships/slide" Target="/ppt/slides/slide1.xml" Id="R6e5b3cf3ffa8424f" /><Relationship Type="http://schemas.openxmlformats.org/officeDocument/2006/relationships/slide" Target="/ppt/slides/slide2.xml" Id="Rfc4b903faa334259" /><Relationship Type="http://schemas.openxmlformats.org/officeDocument/2006/relationships/slide" Target="/ppt/slides/slide3.xml" Id="R05d053a695af43cf" /><Relationship Type="http://schemas.openxmlformats.org/officeDocument/2006/relationships/slide" Target="/ppt/slides/slide4.xml" Id="R6001646a4a724736" /><Relationship Type="http://schemas.openxmlformats.org/officeDocument/2006/relationships/slide" Target="/ppt/slides/slide5.xml" Id="R91849f9426b5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c271624ac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8fd68a0974de4" /><Relationship Type="http://schemas.openxmlformats.org/officeDocument/2006/relationships/theme" Target="/ppt/slideMasters/theme/theme1.xml" Id="Re0c88e0177b34d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8fd68a0974d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297c601c9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59eebf44140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13f06d66b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3e05138964e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1bac3fc3e44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DIGIFIX LILLESTRØM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DIGIFIX LILLESTRØM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998 299 608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DIGIFIX LILLESTRØM AS</a:t>
            </a:r>
          </a:p>
        </p:txBody>
      </p:sp>
    </p:spTree>
  </p:cSld>
  <p:clrMapOvr>
    <a:masterClrMapping xmlns:a="http://schemas.openxmlformats.org/drawingml/2006/main"/>
  </p:clrMapOvr>
</p:sld>
</file>