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18fd49bc8442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7f78de87244cbf"/>
  </p:sldMasterIdLst>
  <p:sldIdLst>
    <p:sldId xmlns:r="http://schemas.openxmlformats.org/officeDocument/2006/relationships" id="256" r:id="R4b4f656b3ea6474a"/>
    <p:sldId xmlns:r="http://schemas.openxmlformats.org/officeDocument/2006/relationships" id="257" r:id="R90eef475b5674050"/>
    <p:sldId xmlns:r="http://schemas.openxmlformats.org/officeDocument/2006/relationships" id="258" r:id="R608354a72d674be8"/>
    <p:sldId xmlns:r="http://schemas.openxmlformats.org/officeDocument/2006/relationships" id="259" r:id="Rb4ca67e41cc34664"/>
    <p:sldId xmlns:r="http://schemas.openxmlformats.org/officeDocument/2006/relationships" id="260" r:id="R812cb06ccc2a480b"/>
    <p:sldId xmlns:r="http://schemas.openxmlformats.org/officeDocument/2006/relationships" id="261" r:id="R0278c01525e04721"/>
    <p:sldId xmlns:r="http://schemas.openxmlformats.org/officeDocument/2006/relationships" id="262" r:id="Re6dd96b5feb94f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7f78de87244cbf" /><Relationship Type="http://schemas.openxmlformats.org/officeDocument/2006/relationships/slide" Target="/ppt/slides/slide1.xml" Id="R4b4f656b3ea6474a" /><Relationship Type="http://schemas.openxmlformats.org/officeDocument/2006/relationships/slide" Target="/ppt/slides/slide2.xml" Id="R90eef475b5674050" /><Relationship Type="http://schemas.openxmlformats.org/officeDocument/2006/relationships/slide" Target="/ppt/slides/slide3.xml" Id="R608354a72d674be8" /><Relationship Type="http://schemas.openxmlformats.org/officeDocument/2006/relationships/slide" Target="/ppt/slides/slide4.xml" Id="Rb4ca67e41cc34664" /><Relationship Type="http://schemas.openxmlformats.org/officeDocument/2006/relationships/slide" Target="/ppt/slides/slide5.xml" Id="R812cb06ccc2a480b" /><Relationship Type="http://schemas.openxmlformats.org/officeDocument/2006/relationships/slide" Target="/ppt/slides/slide6.xml" Id="R0278c01525e04721" /><Relationship Type="http://schemas.openxmlformats.org/officeDocument/2006/relationships/slide" Target="/ppt/slides/slide7.xml" Id="Re6dd96b5feb94f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b047d5dc364e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81184e9d1410f" /><Relationship Type="http://schemas.openxmlformats.org/officeDocument/2006/relationships/theme" Target="/ppt/slideMasters/theme/theme1.xml" Id="R85355aff691b4c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e81184e9d141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777a9e71f4f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1de08c4264b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7ead5d34440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2a4cfe0a341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9386d34934c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5092eb63a41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cdf6cedce46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AUSKJERET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AUSKJERET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1 366 492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8 107 439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8 158 640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Statsautorisert revisor, Asbjørn Klokk, Wellebygget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998 340 608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AUSKJERET AS</a:t>
            </a:r>
          </a:p>
        </p:txBody>
      </p:sp>
    </p:spTree>
  </p:cSld>
  <p:clrMapOvr>
    <a:masterClrMapping xmlns:a="http://schemas.openxmlformats.org/drawingml/2006/main"/>
  </p:clrMapOvr>
</p:sld>
</file>