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8f8b51837d4b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777746c5944cff"/>
  </p:sldMasterIdLst>
  <p:sldIdLst>
    <p:sldId xmlns:r="http://schemas.openxmlformats.org/officeDocument/2006/relationships" id="256" r:id="Re4c3a9ed0865463c"/>
    <p:sldId xmlns:r="http://schemas.openxmlformats.org/officeDocument/2006/relationships" id="257" r:id="Rc5bd4ffd3c834bd3"/>
    <p:sldId xmlns:r="http://schemas.openxmlformats.org/officeDocument/2006/relationships" id="258" r:id="Rcb12626625524a8f"/>
    <p:sldId xmlns:r="http://schemas.openxmlformats.org/officeDocument/2006/relationships" id="259" r:id="Rc7ac6eb16b494982"/>
    <p:sldId xmlns:r="http://schemas.openxmlformats.org/officeDocument/2006/relationships" id="260" r:id="Rdefad4043edf4c52"/>
    <p:sldId xmlns:r="http://schemas.openxmlformats.org/officeDocument/2006/relationships" id="261" r:id="R3349059f971b49b2"/>
    <p:sldId xmlns:r="http://schemas.openxmlformats.org/officeDocument/2006/relationships" id="262" r:id="R570e726f5eba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77746c5944cff" /><Relationship Type="http://schemas.openxmlformats.org/officeDocument/2006/relationships/slide" Target="/ppt/slides/slide1.xml" Id="Re4c3a9ed0865463c" /><Relationship Type="http://schemas.openxmlformats.org/officeDocument/2006/relationships/slide" Target="/ppt/slides/slide2.xml" Id="Rc5bd4ffd3c834bd3" /><Relationship Type="http://schemas.openxmlformats.org/officeDocument/2006/relationships/slide" Target="/ppt/slides/slide3.xml" Id="Rcb12626625524a8f" /><Relationship Type="http://schemas.openxmlformats.org/officeDocument/2006/relationships/slide" Target="/ppt/slides/slide4.xml" Id="Rc7ac6eb16b494982" /><Relationship Type="http://schemas.openxmlformats.org/officeDocument/2006/relationships/slide" Target="/ppt/slides/slide5.xml" Id="Rdefad4043edf4c52" /><Relationship Type="http://schemas.openxmlformats.org/officeDocument/2006/relationships/slide" Target="/ppt/slides/slide6.xml" Id="R3349059f971b49b2" /><Relationship Type="http://schemas.openxmlformats.org/officeDocument/2006/relationships/slide" Target="/ppt/slides/slide7.xml" Id="R570e726f5eba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51059ca2dd4f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a65977490455f" /><Relationship Type="http://schemas.openxmlformats.org/officeDocument/2006/relationships/theme" Target="/ppt/slideMasters/theme/theme1.xml" Id="Rc518b26f7293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0a6597749045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a1bae0d4e4f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8ab91b70747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7969f01774c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8f24c2f3943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4d9d9f63242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18d6c3aab42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73aa9fa384c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BKE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3 296 376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18 302 052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BJØRN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Washingtons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