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5d54788cde44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d9efa1927d4e60"/>
  </p:sldMasterIdLst>
  <p:sldIdLst>
    <p:sldId xmlns:r="http://schemas.openxmlformats.org/officeDocument/2006/relationships" id="256" r:id="R92ca51b3e37f4b9a"/>
    <p:sldId xmlns:r="http://schemas.openxmlformats.org/officeDocument/2006/relationships" id="257" r:id="R52ab75b867904a4d"/>
    <p:sldId xmlns:r="http://schemas.openxmlformats.org/officeDocument/2006/relationships" id="258" r:id="R770754801cfe46c0"/>
    <p:sldId xmlns:r="http://schemas.openxmlformats.org/officeDocument/2006/relationships" id="259" r:id="Rc936eea3d9274370"/>
    <p:sldId xmlns:r="http://schemas.openxmlformats.org/officeDocument/2006/relationships" id="260" r:id="R852467ca67c64b0a"/>
    <p:sldId xmlns:r="http://schemas.openxmlformats.org/officeDocument/2006/relationships" id="261" r:id="R1503ac5549024227"/>
    <p:sldId xmlns:r="http://schemas.openxmlformats.org/officeDocument/2006/relationships" id="262" r:id="Rcc86add3e8e046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d9efa1927d4e60" /><Relationship Type="http://schemas.openxmlformats.org/officeDocument/2006/relationships/slide" Target="/ppt/slides/slide1.xml" Id="R92ca51b3e37f4b9a" /><Relationship Type="http://schemas.openxmlformats.org/officeDocument/2006/relationships/slide" Target="/ppt/slides/slide2.xml" Id="R52ab75b867904a4d" /><Relationship Type="http://schemas.openxmlformats.org/officeDocument/2006/relationships/slide" Target="/ppt/slides/slide3.xml" Id="R770754801cfe46c0" /><Relationship Type="http://schemas.openxmlformats.org/officeDocument/2006/relationships/slide" Target="/ppt/slides/slide4.xml" Id="Rc936eea3d9274370" /><Relationship Type="http://schemas.openxmlformats.org/officeDocument/2006/relationships/slide" Target="/ppt/slides/slide5.xml" Id="R852467ca67c64b0a" /><Relationship Type="http://schemas.openxmlformats.org/officeDocument/2006/relationships/slide" Target="/ppt/slides/slide6.xml" Id="R1503ac5549024227" /><Relationship Type="http://schemas.openxmlformats.org/officeDocument/2006/relationships/slide" Target="/ppt/slides/slide7.xml" Id="Rcc86add3e8e046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2d98687e744f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d0c7979974a16" /><Relationship Type="http://schemas.openxmlformats.org/officeDocument/2006/relationships/theme" Target="/ppt/slideMasters/theme/theme1.xml" Id="R090dca05f23545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0d0c7979974a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40ef267a64c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c66050af849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7da55e57249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e89bdde4547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f09faa97c44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1b3e19c8d40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85d3f87c747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TRYPRO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TRYPRO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1 159 987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19 094 572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19 713 279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TRYDAL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Solbergfjellet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1385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998 420 121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