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ee960af1524a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81b0bf77db4390"/>
  </p:sldMasterIdLst>
  <p:sldIdLst>
    <p:sldId xmlns:r="http://schemas.openxmlformats.org/officeDocument/2006/relationships" id="256" r:id="Ra02dde0c2c8f4858"/>
    <p:sldId xmlns:r="http://schemas.openxmlformats.org/officeDocument/2006/relationships" id="257" r:id="Rb360920bcbb8458b"/>
    <p:sldId xmlns:r="http://schemas.openxmlformats.org/officeDocument/2006/relationships" id="258" r:id="R8f4d7a7e38034886"/>
    <p:sldId xmlns:r="http://schemas.openxmlformats.org/officeDocument/2006/relationships" id="259" r:id="Ra8bc939375534bc7"/>
    <p:sldId xmlns:r="http://schemas.openxmlformats.org/officeDocument/2006/relationships" id="260" r:id="Rc810fe40d6a74c54"/>
    <p:sldId xmlns:r="http://schemas.openxmlformats.org/officeDocument/2006/relationships" id="261" r:id="R3f819f98bbbb4e3d"/>
    <p:sldId xmlns:r="http://schemas.openxmlformats.org/officeDocument/2006/relationships" id="262" r:id="R56f07bfde1ef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1b0bf77db4390" /><Relationship Type="http://schemas.openxmlformats.org/officeDocument/2006/relationships/slide" Target="/ppt/slides/slide1.xml" Id="Ra02dde0c2c8f4858" /><Relationship Type="http://schemas.openxmlformats.org/officeDocument/2006/relationships/slide" Target="/ppt/slides/slide2.xml" Id="Rb360920bcbb8458b" /><Relationship Type="http://schemas.openxmlformats.org/officeDocument/2006/relationships/slide" Target="/ppt/slides/slide3.xml" Id="R8f4d7a7e38034886" /><Relationship Type="http://schemas.openxmlformats.org/officeDocument/2006/relationships/slide" Target="/ppt/slides/slide4.xml" Id="Ra8bc939375534bc7" /><Relationship Type="http://schemas.openxmlformats.org/officeDocument/2006/relationships/slide" Target="/ppt/slides/slide5.xml" Id="Rc810fe40d6a74c54" /><Relationship Type="http://schemas.openxmlformats.org/officeDocument/2006/relationships/slide" Target="/ppt/slides/slide6.xml" Id="R3f819f98bbbb4e3d" /><Relationship Type="http://schemas.openxmlformats.org/officeDocument/2006/relationships/slide" Target="/ppt/slides/slide7.xml" Id="R56f07bfde1ef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4925af81847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d92b405344b20" /><Relationship Type="http://schemas.openxmlformats.org/officeDocument/2006/relationships/theme" Target="/ppt/slideMasters/theme/theme1.xml" Id="R898c5dd3768e49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7d92b405344b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91c66486042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95c565c1842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42f917f21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5395fb59e40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6d0bbfc844a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46946e45d41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65e57889442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