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a9c06601f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8ed0d9fecf4338"/>
  </p:sldMasterIdLst>
  <p:sldIdLst>
    <p:sldId xmlns:r="http://schemas.openxmlformats.org/officeDocument/2006/relationships" id="256" r:id="Rd5efc7d8b7d1449f"/>
    <p:sldId xmlns:r="http://schemas.openxmlformats.org/officeDocument/2006/relationships" id="257" r:id="Rfb3dbc30662c481d"/>
    <p:sldId xmlns:r="http://schemas.openxmlformats.org/officeDocument/2006/relationships" id="258" r:id="R94a25104ef8a430c"/>
    <p:sldId xmlns:r="http://schemas.openxmlformats.org/officeDocument/2006/relationships" id="259" r:id="R02cda9038a04453b"/>
    <p:sldId xmlns:r="http://schemas.openxmlformats.org/officeDocument/2006/relationships" id="260" r:id="R422857cba6764bd0"/>
    <p:sldId xmlns:r="http://schemas.openxmlformats.org/officeDocument/2006/relationships" id="261" r:id="R27e4f4d09d4f4792"/>
    <p:sldId xmlns:r="http://schemas.openxmlformats.org/officeDocument/2006/relationships" id="262" r:id="Rea8b8d9a109847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ed0d9fecf4338" /><Relationship Type="http://schemas.openxmlformats.org/officeDocument/2006/relationships/slide" Target="/ppt/slides/slide1.xml" Id="Rd5efc7d8b7d1449f" /><Relationship Type="http://schemas.openxmlformats.org/officeDocument/2006/relationships/slide" Target="/ppt/slides/slide2.xml" Id="Rfb3dbc30662c481d" /><Relationship Type="http://schemas.openxmlformats.org/officeDocument/2006/relationships/slide" Target="/ppt/slides/slide3.xml" Id="R94a25104ef8a430c" /><Relationship Type="http://schemas.openxmlformats.org/officeDocument/2006/relationships/slide" Target="/ppt/slides/slide4.xml" Id="R02cda9038a04453b" /><Relationship Type="http://schemas.openxmlformats.org/officeDocument/2006/relationships/slide" Target="/ppt/slides/slide5.xml" Id="R422857cba6764bd0" /><Relationship Type="http://schemas.openxmlformats.org/officeDocument/2006/relationships/slide" Target="/ppt/slides/slide6.xml" Id="R27e4f4d09d4f4792" /><Relationship Type="http://schemas.openxmlformats.org/officeDocument/2006/relationships/slide" Target="/ppt/slides/slide7.xml" Id="Rea8b8d9a109847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3f3cba2bd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854212fc4ff1" /><Relationship Type="http://schemas.openxmlformats.org/officeDocument/2006/relationships/theme" Target="/ppt/slideMasters/theme/theme1.xml" Id="R0a78900aa2bc4b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8854212fc4f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9d4edcb71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6f0233f394e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b07bb6da5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48185a502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cd516b054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f0dba96764d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4ba53c8dd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ENVISICON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389 721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SHAWN ASHTON LE MAITRE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