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637805b5914d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4c347dbf4640fa"/>
  </p:sldMasterIdLst>
  <p:sldIdLst>
    <p:sldId xmlns:r="http://schemas.openxmlformats.org/officeDocument/2006/relationships" id="256" r:id="R2c606309a7654099"/>
    <p:sldId xmlns:r="http://schemas.openxmlformats.org/officeDocument/2006/relationships" id="257" r:id="Ra0ae5cc769384a1a"/>
    <p:sldId xmlns:r="http://schemas.openxmlformats.org/officeDocument/2006/relationships" id="258" r:id="R4fc00aea64054026"/>
    <p:sldId xmlns:r="http://schemas.openxmlformats.org/officeDocument/2006/relationships" id="259" r:id="Rd2ac43ee177f4ba4"/>
    <p:sldId xmlns:r="http://schemas.openxmlformats.org/officeDocument/2006/relationships" id="260" r:id="R87b76cd0bb7545c7"/>
    <p:sldId xmlns:r="http://schemas.openxmlformats.org/officeDocument/2006/relationships" id="261" r:id="R4cba17dca6ae4c5d"/>
    <p:sldId xmlns:r="http://schemas.openxmlformats.org/officeDocument/2006/relationships" id="262" r:id="R94fe7bcce2454f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4c347dbf4640fa" /><Relationship Type="http://schemas.openxmlformats.org/officeDocument/2006/relationships/slide" Target="/ppt/slides/slide1.xml" Id="R2c606309a7654099" /><Relationship Type="http://schemas.openxmlformats.org/officeDocument/2006/relationships/slide" Target="/ppt/slides/slide2.xml" Id="Ra0ae5cc769384a1a" /><Relationship Type="http://schemas.openxmlformats.org/officeDocument/2006/relationships/slide" Target="/ppt/slides/slide3.xml" Id="R4fc00aea64054026" /><Relationship Type="http://schemas.openxmlformats.org/officeDocument/2006/relationships/slide" Target="/ppt/slides/slide4.xml" Id="Rd2ac43ee177f4ba4" /><Relationship Type="http://schemas.openxmlformats.org/officeDocument/2006/relationships/slide" Target="/ppt/slides/slide5.xml" Id="R87b76cd0bb7545c7" /><Relationship Type="http://schemas.openxmlformats.org/officeDocument/2006/relationships/slide" Target="/ppt/slides/slide6.xml" Id="R4cba17dca6ae4c5d" /><Relationship Type="http://schemas.openxmlformats.org/officeDocument/2006/relationships/slide" Target="/ppt/slides/slide7.xml" Id="R94fe7bcce2454f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ceb241438b46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b505e5953457d" /><Relationship Type="http://schemas.openxmlformats.org/officeDocument/2006/relationships/theme" Target="/ppt/slideMasters/theme/theme1.xml" Id="R75fff72289b042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5b505e595345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c5e22bcba4d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d4156399545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2d8e5ff4047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c83c8e03240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4d2198a8e45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970bec99249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ac1aac8bb4d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WM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WM EIGEDOM AS ble etablert [år] og holder til i Lærdal.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367 985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140 035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2 251 515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4 002 099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BÆKKEN BJARNE GUTTORM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Håbakken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6887 Lærdal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66 93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998 600 944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 EIGEDOM AS</a:t>
            </a:r>
          </a:p>
        </p:txBody>
      </p:sp>
    </p:spTree>
  </p:cSld>
  <p:clrMapOvr>
    <a:masterClrMapping xmlns:a="http://schemas.openxmlformats.org/drawingml/2006/main"/>
  </p:clrMapOvr>
</p:sld>
</file>