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9da2a7316c47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1471653a1e4ee1"/>
  </p:sldMasterIdLst>
  <p:sldIdLst>
    <p:sldId xmlns:r="http://schemas.openxmlformats.org/officeDocument/2006/relationships" id="256" r:id="R20916c90d92e4fa3"/>
    <p:sldId xmlns:r="http://schemas.openxmlformats.org/officeDocument/2006/relationships" id="257" r:id="R7be5188889844301"/>
    <p:sldId xmlns:r="http://schemas.openxmlformats.org/officeDocument/2006/relationships" id="258" r:id="Rc3049a23d53c47a0"/>
    <p:sldId xmlns:r="http://schemas.openxmlformats.org/officeDocument/2006/relationships" id="259" r:id="R113268b12ad24051"/>
    <p:sldId xmlns:r="http://schemas.openxmlformats.org/officeDocument/2006/relationships" id="260" r:id="R85b522bece4c4c14"/>
    <p:sldId xmlns:r="http://schemas.openxmlformats.org/officeDocument/2006/relationships" id="261" r:id="R14f6c7f272464f17"/>
    <p:sldId xmlns:r="http://schemas.openxmlformats.org/officeDocument/2006/relationships" id="262" r:id="Re33cfc7e9bcd4c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1471653a1e4ee1" /><Relationship Type="http://schemas.openxmlformats.org/officeDocument/2006/relationships/slide" Target="/ppt/slides/slide1.xml" Id="R20916c90d92e4fa3" /><Relationship Type="http://schemas.openxmlformats.org/officeDocument/2006/relationships/slide" Target="/ppt/slides/slide2.xml" Id="R7be5188889844301" /><Relationship Type="http://schemas.openxmlformats.org/officeDocument/2006/relationships/slide" Target="/ppt/slides/slide3.xml" Id="Rc3049a23d53c47a0" /><Relationship Type="http://schemas.openxmlformats.org/officeDocument/2006/relationships/slide" Target="/ppt/slides/slide4.xml" Id="R113268b12ad24051" /><Relationship Type="http://schemas.openxmlformats.org/officeDocument/2006/relationships/slide" Target="/ppt/slides/slide5.xml" Id="R85b522bece4c4c14" /><Relationship Type="http://schemas.openxmlformats.org/officeDocument/2006/relationships/slide" Target="/ppt/slides/slide6.xml" Id="R14f6c7f272464f17" /><Relationship Type="http://schemas.openxmlformats.org/officeDocument/2006/relationships/slide" Target="/ppt/slides/slide7.xml" Id="Re33cfc7e9bcd4c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059ac51cd74a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e8511797d455c" /><Relationship Type="http://schemas.openxmlformats.org/officeDocument/2006/relationships/theme" Target="/ppt/slideMasters/theme/theme1.xml" Id="Rd5556d6c1e704f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5e8511797d45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06de0bb6540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757ef91d44a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d7389f7ad4b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1e875598148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79847880340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36c7e548244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d2335e1d647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ORGEVO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ORGEVO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ORGEVO AS ble etablert [år] og holder til i Tolvsrød.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ORGEVO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ORGEVO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ORGEVO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−519 977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271 149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625 665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871 478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ORGEVO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STOKKEDAL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ORGEVO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Spireaveien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3151 Tolvsrød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ostokkedal@gmail.com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998 610 125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ORGEVO AS</a:t>
            </a:r>
          </a:p>
        </p:txBody>
      </p:sp>
    </p:spTree>
  </p:cSld>
  <p:clrMapOvr>
    <a:masterClrMapping xmlns:a="http://schemas.openxmlformats.org/drawingml/2006/main"/>
  </p:clrMapOvr>
</p:sld>
</file>