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8505f05cd47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efaf62b894264"/>
  </p:sldMasterIdLst>
  <p:sldIdLst>
    <p:sldId xmlns:r="http://schemas.openxmlformats.org/officeDocument/2006/relationships" id="256" r:id="R5374bba1fc3e4f51"/>
    <p:sldId xmlns:r="http://schemas.openxmlformats.org/officeDocument/2006/relationships" id="257" r:id="R859e6a11294e4e2f"/>
    <p:sldId xmlns:r="http://schemas.openxmlformats.org/officeDocument/2006/relationships" id="258" r:id="R1ac55bf4b0774eee"/>
    <p:sldId xmlns:r="http://schemas.openxmlformats.org/officeDocument/2006/relationships" id="259" r:id="R990b75dbdc7c4f2c"/>
    <p:sldId xmlns:r="http://schemas.openxmlformats.org/officeDocument/2006/relationships" id="260" r:id="Re2f9693aa066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efaf62b894264" /><Relationship Type="http://schemas.openxmlformats.org/officeDocument/2006/relationships/slide" Target="/ppt/slides/slide1.xml" Id="R5374bba1fc3e4f51" /><Relationship Type="http://schemas.openxmlformats.org/officeDocument/2006/relationships/slide" Target="/ppt/slides/slide2.xml" Id="R859e6a11294e4e2f" /><Relationship Type="http://schemas.openxmlformats.org/officeDocument/2006/relationships/slide" Target="/ppt/slides/slide3.xml" Id="R1ac55bf4b0774eee" /><Relationship Type="http://schemas.openxmlformats.org/officeDocument/2006/relationships/slide" Target="/ppt/slides/slide4.xml" Id="R990b75dbdc7c4f2c" /><Relationship Type="http://schemas.openxmlformats.org/officeDocument/2006/relationships/slide" Target="/ppt/slides/slide5.xml" Id="Re2f9693aa066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6d473fb08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b068e98814344" /><Relationship Type="http://schemas.openxmlformats.org/officeDocument/2006/relationships/theme" Target="/ppt/slideMasters/theme/theme1.xml" Id="R528ccb87b1c0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b068e9881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9c1986cf40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176bf8d70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c9d552fe542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f62cf9b34a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59cfa0d840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